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3.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authors.xml" ContentType="application/vnd.ms-powerpoint.authors+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053" r:id="rId4"/>
  </p:sldMasterIdLst>
  <p:notesMasterIdLst>
    <p:notesMasterId r:id="rId28"/>
  </p:notesMasterIdLst>
  <p:handoutMasterIdLst>
    <p:handoutMasterId r:id="rId29"/>
  </p:handoutMasterIdLst>
  <p:sldIdLst>
    <p:sldId id="735" r:id="rId5"/>
    <p:sldId id="742" r:id="rId6"/>
    <p:sldId id="670" r:id="rId7"/>
    <p:sldId id="706" r:id="rId8"/>
    <p:sldId id="725" r:id="rId9"/>
    <p:sldId id="664" r:id="rId10"/>
    <p:sldId id="663" r:id="rId11"/>
    <p:sldId id="654" r:id="rId12"/>
    <p:sldId id="732" r:id="rId13"/>
    <p:sldId id="733" r:id="rId14"/>
    <p:sldId id="712" r:id="rId15"/>
    <p:sldId id="740" r:id="rId16"/>
    <p:sldId id="722" r:id="rId17"/>
    <p:sldId id="741" r:id="rId18"/>
    <p:sldId id="743" r:id="rId19"/>
    <p:sldId id="753" r:id="rId20"/>
    <p:sldId id="754" r:id="rId21"/>
    <p:sldId id="755" r:id="rId22"/>
    <p:sldId id="756" r:id="rId23"/>
    <p:sldId id="757" r:id="rId24"/>
    <p:sldId id="745" r:id="rId25"/>
    <p:sldId id="759" r:id="rId26"/>
    <p:sldId id="738" r:id="rId27"/>
  </p:sldIdLst>
  <p:sldSz cx="12192000" cy="6858000"/>
  <p:notesSz cx="6669088" cy="9928225"/>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28" userDrawn="1">
          <p15:clr>
            <a:srgbClr val="A4A3A4"/>
          </p15:clr>
        </p15:guide>
        <p15:guide id="2" pos="2101"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4A17021-DED4-5733-FE8F-C978DF29596F}" name="Jean-Maurice Frère" initials="JF" userId="S::jmf@plan.be::2f58ee1d-4380-4d71-8060-f2f8eec89cde" providerId="AD"/>
  <p188:author id="{00568E64-C040-8020-9DE9-7A081071E06F}" name="Alain Henry" initials="AH" userId="S::ah@plan.be::78fca11b-370e-496b-8493-df3300669ba5" providerId="AD"/>
  <p188:author id="{9F677F7F-146C-88DD-F9B8-DCC5379C3C70}" name="Patricia Delbaere" initials="PD" userId="S::dp@plan.be::6186563c-1e6d-49a5-a853-139a25caedf7" providerId="AD"/>
  <p188:author id="{40B0FB97-3E68-2C04-1874-ACCE6E46977C}" name="Amélie Géal" initials="AG" userId="S::amg@plan.be::38b0feee-7d45-4868-b79b-a694c1e3aff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ie Vandresse" initials="MV" lastIdx="11" clrIdx="0">
    <p:extLst>
      <p:ext uri="{19B8F6BF-5375-455C-9EA6-DF929625EA0E}">
        <p15:presenceInfo xmlns:p15="http://schemas.microsoft.com/office/powerpoint/2012/main" userId="S::vm@plan.be::dc6953a7-0c8f-4226-ab10-0474ab5fe2e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24600"/>
    <a:srgbClr val="717171"/>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89176" autoAdjust="0"/>
  </p:normalViewPr>
  <p:slideViewPr>
    <p:cSldViewPr snapToGrid="0" showGuides="1">
      <p:cViewPr varScale="1">
        <p:scale>
          <a:sx n="73" d="100"/>
          <a:sy n="73" d="100"/>
        </p:scale>
        <p:origin x="1224" y="72"/>
      </p:cViewPr>
      <p:guideLst/>
    </p:cSldViewPr>
  </p:slideViewPr>
  <p:notesTextViewPr>
    <p:cViewPr>
      <p:scale>
        <a:sx n="3" d="2"/>
        <a:sy n="3" d="2"/>
      </p:scale>
      <p:origin x="0" y="0"/>
    </p:cViewPr>
  </p:notesTextViewPr>
  <p:sorterViewPr>
    <p:cViewPr>
      <p:scale>
        <a:sx n="110" d="100"/>
        <a:sy n="110" d="100"/>
      </p:scale>
      <p:origin x="0" y="0"/>
    </p:cViewPr>
  </p:sorterViewPr>
  <p:notesViewPr>
    <p:cSldViewPr snapToGrid="0" showGuides="1">
      <p:cViewPr varScale="1">
        <p:scale>
          <a:sx n="79" d="100"/>
          <a:sy n="79" d="100"/>
        </p:scale>
        <p:origin x="3768" y="114"/>
      </p:cViewPr>
      <p:guideLst>
        <p:guide orient="horz" pos="3128"/>
        <p:guide pos="210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36"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35" Type="http://schemas.microsoft.com/office/2018/10/relationships/authors" Target="author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9" name="Rectangle 3"/>
          <p:cNvSpPr>
            <a:spLocks noGrp="1" noChangeArrowheads="1"/>
          </p:cNvSpPr>
          <p:nvPr>
            <p:ph type="dt" sz="quarter" idx="1"/>
          </p:nvPr>
        </p:nvSpPr>
        <p:spPr bwMode="auto">
          <a:xfrm>
            <a:off x="3779358" y="0"/>
            <a:ext cx="2889731" cy="496411"/>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fontAlgn="auto" hangingPunct="0">
              <a:spcBef>
                <a:spcPts val="0"/>
              </a:spcBef>
              <a:spcAft>
                <a:spcPts val="0"/>
              </a:spcAft>
              <a:defRPr sz="1200">
                <a:latin typeface="+mn-lt"/>
              </a:defRPr>
            </a:lvl1pPr>
          </a:lstStyle>
          <a:p>
            <a:pPr>
              <a:defRPr/>
            </a:pPr>
            <a:endParaRPr lang="en-GB"/>
          </a:p>
        </p:txBody>
      </p:sp>
      <p:sp>
        <p:nvSpPr>
          <p:cNvPr id="4101" name="Rectangle 5"/>
          <p:cNvSpPr>
            <a:spLocks noGrp="1" noChangeArrowheads="1"/>
          </p:cNvSpPr>
          <p:nvPr>
            <p:ph type="sldNum" sz="quarter" idx="3"/>
          </p:nvPr>
        </p:nvSpPr>
        <p:spPr bwMode="auto">
          <a:xfrm>
            <a:off x="3779358" y="9431814"/>
            <a:ext cx="2889731" cy="496411"/>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fontAlgn="auto" hangingPunct="0">
              <a:spcBef>
                <a:spcPts val="0"/>
              </a:spcBef>
              <a:spcAft>
                <a:spcPts val="0"/>
              </a:spcAft>
              <a:defRPr sz="1200">
                <a:latin typeface="+mn-lt"/>
              </a:defRPr>
            </a:lvl1pPr>
          </a:lstStyle>
          <a:p>
            <a:pPr>
              <a:defRPr/>
            </a:pPr>
            <a:fld id="{7B650947-53F1-4278-996F-8F12658ADD9A}" type="slidenum">
              <a:rPr lang="en-GB" altLang="en-US"/>
              <a:pPr>
                <a:defRPr/>
              </a:pPr>
              <a:t>‹#›</a:t>
            </a:fld>
            <a:endParaRPr lang="en-GB" altLang="en-US"/>
          </a:p>
        </p:txBody>
      </p:sp>
    </p:spTree>
    <p:extLst>
      <p:ext uri="{BB962C8B-B14F-4D97-AF65-F5344CB8AC3E}">
        <p14:creationId xmlns:p14="http://schemas.microsoft.com/office/powerpoint/2010/main" val="16660908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0"/>
            <a:ext cx="2889731" cy="496411"/>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fontAlgn="auto" hangingPunct="0">
              <a:spcBef>
                <a:spcPts val="0"/>
              </a:spcBef>
              <a:spcAft>
                <a:spcPts val="0"/>
              </a:spcAft>
              <a:defRPr sz="1200">
                <a:latin typeface="+mn-lt"/>
              </a:defRPr>
            </a:lvl1pPr>
          </a:lstStyle>
          <a:p>
            <a:pPr>
              <a:defRPr/>
            </a:pPr>
            <a:endParaRPr lang="en-GB"/>
          </a:p>
        </p:txBody>
      </p:sp>
      <p:sp>
        <p:nvSpPr>
          <p:cNvPr id="13315" name="Rectangle 3"/>
          <p:cNvSpPr>
            <a:spLocks noGrp="1" noRot="1" noChangeAspect="1" noChangeArrowheads="1" noTextEdit="1"/>
          </p:cNvSpPr>
          <p:nvPr>
            <p:ph type="sldImg" idx="2"/>
          </p:nvPr>
        </p:nvSpPr>
        <p:spPr bwMode="auto">
          <a:xfrm>
            <a:off x="28575" y="746125"/>
            <a:ext cx="6611938" cy="371951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2" name="Rectangle 4"/>
          <p:cNvSpPr>
            <a:spLocks noGrp="1" noChangeArrowheads="1"/>
          </p:cNvSpPr>
          <p:nvPr>
            <p:ph type="body" sz="quarter" idx="3"/>
          </p:nvPr>
        </p:nvSpPr>
        <p:spPr bwMode="auto">
          <a:xfrm>
            <a:off x="889627" y="4715907"/>
            <a:ext cx="4889835" cy="4467701"/>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GB" noProof="0"/>
              <a:t>Click to edit Master text styles</a:t>
            </a:r>
          </a:p>
          <a:p>
            <a:pPr lvl="0"/>
            <a:r>
              <a:rPr lang="en-GB" noProof="0"/>
              <a:t>Second level</a:t>
            </a:r>
          </a:p>
          <a:p>
            <a:pPr lvl="0"/>
            <a:r>
              <a:rPr lang="en-GB" noProof="0"/>
              <a:t>Third level</a:t>
            </a:r>
          </a:p>
          <a:p>
            <a:pPr lvl="0"/>
            <a:r>
              <a:rPr lang="en-GB" noProof="0"/>
              <a:t>Fourth level</a:t>
            </a:r>
          </a:p>
          <a:p>
            <a:pPr lvl="0"/>
            <a:r>
              <a:rPr lang="en-GB" noProof="0"/>
              <a:t>Fifth level</a:t>
            </a:r>
          </a:p>
        </p:txBody>
      </p:sp>
      <p:sp>
        <p:nvSpPr>
          <p:cNvPr id="2053" name="Rectangle 5"/>
          <p:cNvSpPr>
            <a:spLocks noGrp="1" noChangeArrowheads="1"/>
          </p:cNvSpPr>
          <p:nvPr>
            <p:ph type="dt" idx="1"/>
          </p:nvPr>
        </p:nvSpPr>
        <p:spPr bwMode="auto">
          <a:xfrm>
            <a:off x="3779358" y="0"/>
            <a:ext cx="2889731" cy="496411"/>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fontAlgn="auto" hangingPunct="0">
              <a:spcBef>
                <a:spcPts val="0"/>
              </a:spcBef>
              <a:spcAft>
                <a:spcPts val="0"/>
              </a:spcAft>
              <a:defRPr sz="1200">
                <a:latin typeface="+mn-lt"/>
              </a:defRPr>
            </a:lvl1pPr>
          </a:lstStyle>
          <a:p>
            <a:pPr>
              <a:defRPr/>
            </a:pPr>
            <a:endParaRPr lang="en-GB"/>
          </a:p>
        </p:txBody>
      </p:sp>
      <p:sp>
        <p:nvSpPr>
          <p:cNvPr id="2054" name="Rectangle 6"/>
          <p:cNvSpPr>
            <a:spLocks noGrp="1" noChangeArrowheads="1"/>
          </p:cNvSpPr>
          <p:nvPr>
            <p:ph type="ftr" sz="quarter" idx="4"/>
          </p:nvPr>
        </p:nvSpPr>
        <p:spPr bwMode="auto">
          <a:xfrm>
            <a:off x="1" y="9431814"/>
            <a:ext cx="2889731" cy="496411"/>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fontAlgn="auto" hangingPunct="0">
              <a:spcBef>
                <a:spcPts val="0"/>
              </a:spcBef>
              <a:spcAft>
                <a:spcPts val="0"/>
              </a:spcAft>
              <a:defRPr sz="1200">
                <a:latin typeface="+mn-lt"/>
              </a:defRPr>
            </a:lvl1pPr>
          </a:lstStyle>
          <a:p>
            <a:pPr>
              <a:defRPr/>
            </a:pPr>
            <a:endParaRPr lang="en-GB"/>
          </a:p>
        </p:txBody>
      </p:sp>
      <p:sp>
        <p:nvSpPr>
          <p:cNvPr id="2055" name="Rectangle 7"/>
          <p:cNvSpPr>
            <a:spLocks noGrp="1" noChangeArrowheads="1"/>
          </p:cNvSpPr>
          <p:nvPr>
            <p:ph type="sldNum" sz="quarter" idx="5"/>
          </p:nvPr>
        </p:nvSpPr>
        <p:spPr bwMode="auto">
          <a:xfrm>
            <a:off x="3779358" y="9431814"/>
            <a:ext cx="2889731" cy="496411"/>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fontAlgn="auto" hangingPunct="0">
              <a:spcBef>
                <a:spcPts val="0"/>
              </a:spcBef>
              <a:spcAft>
                <a:spcPts val="0"/>
              </a:spcAft>
              <a:defRPr sz="1200">
                <a:latin typeface="+mn-lt"/>
              </a:defRPr>
            </a:lvl1pPr>
          </a:lstStyle>
          <a:p>
            <a:pPr>
              <a:defRPr/>
            </a:pPr>
            <a:fld id="{DB448BE4-9F08-4500-BBB7-EF2BFCC415FD}" type="slidenum">
              <a:rPr lang="en-GB" altLang="en-US"/>
              <a:pPr>
                <a:defRPr/>
              </a:pPr>
              <a:t>‹#›</a:t>
            </a:fld>
            <a:endParaRPr lang="en-GB" altLang="en-US"/>
          </a:p>
        </p:txBody>
      </p:sp>
    </p:spTree>
    <p:extLst>
      <p:ext uri="{BB962C8B-B14F-4D97-AF65-F5344CB8AC3E}">
        <p14:creationId xmlns:p14="http://schemas.microsoft.com/office/powerpoint/2010/main" val="25072138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nl-BE" dirty="0"/>
          </a:p>
        </p:txBody>
      </p:sp>
      <p:sp>
        <p:nvSpPr>
          <p:cNvPr id="4" name="Slide Number Placeholder 3"/>
          <p:cNvSpPr>
            <a:spLocks noGrp="1"/>
          </p:cNvSpPr>
          <p:nvPr>
            <p:ph type="sldNum" sz="quarter" idx="5"/>
          </p:nvPr>
        </p:nvSpPr>
        <p:spPr/>
        <p:txBody>
          <a:bodyPr/>
          <a:lstStyle/>
          <a:p>
            <a:pPr>
              <a:defRPr/>
            </a:pPr>
            <a:fld id="{DB448BE4-9F08-4500-BBB7-EF2BFCC415FD}" type="slidenum">
              <a:rPr lang="en-GB" altLang="en-US" smtClean="0"/>
              <a:pPr>
                <a:defRPr/>
              </a:pPr>
              <a:t>3</a:t>
            </a:fld>
            <a:endParaRPr lang="en-GB" altLang="en-US"/>
          </a:p>
        </p:txBody>
      </p:sp>
    </p:spTree>
    <p:extLst>
      <p:ext uri="{BB962C8B-B14F-4D97-AF65-F5344CB8AC3E}">
        <p14:creationId xmlns:p14="http://schemas.microsoft.com/office/powerpoint/2010/main" val="38926435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BE" dirty="0"/>
          </a:p>
        </p:txBody>
      </p:sp>
      <p:sp>
        <p:nvSpPr>
          <p:cNvPr id="4" name="Slide Number Placeholder 3"/>
          <p:cNvSpPr>
            <a:spLocks noGrp="1"/>
          </p:cNvSpPr>
          <p:nvPr>
            <p:ph type="sldNum" sz="quarter" idx="5"/>
          </p:nvPr>
        </p:nvSpPr>
        <p:spPr/>
        <p:txBody>
          <a:bodyPr/>
          <a:lstStyle/>
          <a:p>
            <a:pPr>
              <a:defRPr/>
            </a:pPr>
            <a:fld id="{DB448BE4-9F08-4500-BBB7-EF2BFCC415FD}" type="slidenum">
              <a:rPr lang="en-GB" altLang="en-US" smtClean="0"/>
              <a:pPr>
                <a:defRPr/>
              </a:pPr>
              <a:t>22</a:t>
            </a:fld>
            <a:endParaRPr lang="en-GB" altLang="en-US"/>
          </a:p>
        </p:txBody>
      </p:sp>
    </p:spTree>
    <p:extLst>
      <p:ext uri="{BB962C8B-B14F-4D97-AF65-F5344CB8AC3E}">
        <p14:creationId xmlns:p14="http://schemas.microsoft.com/office/powerpoint/2010/main" val="7464681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3_Title Slide">
    <p:bg>
      <p:bgPr>
        <a:gradFill flip="none" rotWithShape="1">
          <a:gsLst>
            <a:gs pos="69000">
              <a:srgbClr val="045E6F"/>
            </a:gs>
            <a:gs pos="0">
              <a:schemeClr val="accent2"/>
            </a:gs>
            <a:gs pos="31000">
              <a:schemeClr val="accent2"/>
            </a:gs>
            <a:gs pos="100000">
              <a:schemeClr val="accent5"/>
            </a:gs>
          </a:gsLst>
          <a:lin ang="2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00051" y="750160"/>
            <a:ext cx="6320657" cy="3566160"/>
          </a:xfrm>
        </p:spPr>
        <p:txBody>
          <a:bodyPr>
            <a:normAutofit/>
          </a:bodyPr>
          <a:lstStyle>
            <a:lvl1pPr algn="l">
              <a:lnSpc>
                <a:spcPct val="85000"/>
              </a:lnSpc>
              <a:defRPr sz="4800" spc="-50"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hasCustomPrompt="1"/>
          </p:nvPr>
        </p:nvSpPr>
        <p:spPr>
          <a:xfrm>
            <a:off x="1100051" y="4455620"/>
            <a:ext cx="6320657" cy="508627"/>
          </a:xfrm>
        </p:spPr>
        <p:txBody>
          <a:bodyPr lIns="0" rIns="0">
            <a:normAutofit/>
          </a:bodyPr>
          <a:lstStyle>
            <a:lvl1pPr marL="0" indent="0" algn="l">
              <a:buNone/>
              <a:defRPr sz="2400" cap="none"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dirty="0"/>
              <a:t>Click to edit master subtitle style</a:t>
            </a:r>
          </a:p>
        </p:txBody>
      </p:sp>
      <p:sp>
        <p:nvSpPr>
          <p:cNvPr id="12" name="Slide Number Placeholder 5"/>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noFill/>
                <a:latin typeface="+mn-lt"/>
              </a:defRPr>
            </a:lvl1pPr>
          </a:lstStyle>
          <a:p>
            <a:pPr>
              <a:defRPr/>
            </a:pPr>
            <a:fld id="{4A31EAF4-EAAB-499B-B098-C90F03F1122D}" type="slidenum">
              <a:rPr lang="en-GB" altLang="en-US" smtClean="0"/>
              <a:pPr>
                <a:defRPr/>
              </a:pPr>
              <a:t>‹#›</a:t>
            </a:fld>
            <a:endParaRPr lang="en-GB" altLang="en-US"/>
          </a:p>
        </p:txBody>
      </p:sp>
      <p:sp>
        <p:nvSpPr>
          <p:cNvPr id="6" name="Text Placeholder 5">
            <a:extLst>
              <a:ext uri="{FF2B5EF4-FFF2-40B4-BE49-F238E27FC236}">
                <a16:creationId xmlns:a16="http://schemas.microsoft.com/office/drawing/2014/main" id="{E2F488F5-1E57-410B-AD5B-CD5A84CA7E78}"/>
              </a:ext>
            </a:extLst>
          </p:cNvPr>
          <p:cNvSpPr>
            <a:spLocks noGrp="1"/>
          </p:cNvSpPr>
          <p:nvPr>
            <p:ph type="body" sz="quarter" idx="10"/>
          </p:nvPr>
        </p:nvSpPr>
        <p:spPr>
          <a:xfrm>
            <a:off x="1100051" y="5102800"/>
            <a:ext cx="6320657" cy="508000"/>
          </a:xfrm>
        </p:spPr>
        <p:txBody>
          <a:bodyPr/>
          <a:lstStyle>
            <a:lvl1pPr>
              <a:lnSpc>
                <a:spcPct val="50000"/>
              </a:lnSpc>
              <a:defRPr sz="2000">
                <a:solidFill>
                  <a:schemeClr val="accent1"/>
                </a:solidFill>
                <a:latin typeface="+mj-lt"/>
              </a:defRPr>
            </a:lvl1pPr>
          </a:lstStyle>
          <a:p>
            <a:pPr lvl="0"/>
            <a:r>
              <a:rPr lang="en-US"/>
              <a:t>Click to edit Master text styles</a:t>
            </a:r>
          </a:p>
        </p:txBody>
      </p:sp>
      <p:sp>
        <p:nvSpPr>
          <p:cNvPr id="33" name="TextBox 32">
            <a:extLst>
              <a:ext uri="{FF2B5EF4-FFF2-40B4-BE49-F238E27FC236}">
                <a16:creationId xmlns:a16="http://schemas.microsoft.com/office/drawing/2014/main" id="{81C6A603-F8A8-83F8-AA11-FD642F973E88}"/>
              </a:ext>
            </a:extLst>
          </p:cNvPr>
          <p:cNvSpPr txBox="1"/>
          <p:nvPr/>
        </p:nvSpPr>
        <p:spPr>
          <a:xfrm>
            <a:off x="157653" y="6545120"/>
            <a:ext cx="1191491" cy="261610"/>
          </a:xfrm>
          <a:prstGeom prst="rect">
            <a:avLst/>
          </a:prstGeom>
          <a:noFill/>
        </p:spPr>
        <p:txBody>
          <a:bodyPr wrap="square" rtlCol="0">
            <a:spAutoFit/>
          </a:bodyPr>
          <a:lstStyle/>
          <a:p>
            <a:r>
              <a:rPr lang="en-BE" sz="1050" dirty="0">
                <a:solidFill>
                  <a:schemeClr val="tx2"/>
                </a:solidFill>
                <a:latin typeface="+mn-lt"/>
              </a:rPr>
              <a:t>plan.be</a:t>
            </a:r>
          </a:p>
        </p:txBody>
      </p:sp>
      <p:pic>
        <p:nvPicPr>
          <p:cNvPr id="4" name="Graphic 3">
            <a:extLst>
              <a:ext uri="{FF2B5EF4-FFF2-40B4-BE49-F238E27FC236}">
                <a16:creationId xmlns:a16="http://schemas.microsoft.com/office/drawing/2014/main" id="{68205BDB-6357-4C93-E47F-03C03A23CAA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505413" y="369361"/>
            <a:ext cx="8719127" cy="4982359"/>
          </a:xfrm>
          <a:prstGeom prst="rect">
            <a:avLst/>
          </a:prstGeom>
        </p:spPr>
      </p:pic>
      <p:pic>
        <p:nvPicPr>
          <p:cNvPr id="5" name="Graphic 4">
            <a:extLst>
              <a:ext uri="{FF2B5EF4-FFF2-40B4-BE49-F238E27FC236}">
                <a16:creationId xmlns:a16="http://schemas.microsoft.com/office/drawing/2014/main" id="{B48D9E21-61F5-F56A-7B85-DB2BE9077303}"/>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9346407" y="6240590"/>
            <a:ext cx="2667000" cy="447675"/>
          </a:xfrm>
          <a:prstGeom prst="rect">
            <a:avLst/>
          </a:prstGeom>
        </p:spPr>
      </p:pic>
    </p:spTree>
    <p:extLst>
      <p:ext uri="{BB962C8B-B14F-4D97-AF65-F5344CB8AC3E}">
        <p14:creationId xmlns:p14="http://schemas.microsoft.com/office/powerpoint/2010/main" val="4279828257"/>
      </p:ext>
    </p:extLst>
  </p:cSld>
  <p:clrMapOvr>
    <a:overrideClrMapping bg1="dk1" tx1="lt1" bg2="dk2" tx2="lt2" accent1="accent1" accent2="accent2" accent3="accent3" accent4="accent4" accent5="accent5" accent6="accent6" hlink="hlink" folHlink="folHlink"/>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 text contents + 2 chart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38800"/>
          </a:xfrm>
        </p:spPr>
        <p:txBody>
          <a:bodyPr>
            <a:normAutofit/>
          </a:bodyPr>
          <a:lstStyle>
            <a:lvl1pPr>
              <a:defRPr sz="3200" b="1"/>
            </a:lvl1pPr>
          </a:lstStyle>
          <a:p>
            <a:r>
              <a:rPr lang="en-US"/>
              <a:t>Click to edit Master title style</a:t>
            </a:r>
            <a:endParaRPr lang="en-US" dirty="0"/>
          </a:p>
        </p:txBody>
      </p:sp>
      <p:sp>
        <p:nvSpPr>
          <p:cNvPr id="12" name="Content Placeholder 2">
            <a:extLst>
              <a:ext uri="{FF2B5EF4-FFF2-40B4-BE49-F238E27FC236}">
                <a16:creationId xmlns:a16="http://schemas.microsoft.com/office/drawing/2014/main" id="{3B1E3F5B-DF0C-4541-AF9A-A1663D32B496}"/>
              </a:ext>
            </a:extLst>
          </p:cNvPr>
          <p:cNvSpPr>
            <a:spLocks noGrp="1"/>
          </p:cNvSpPr>
          <p:nvPr>
            <p:ph sz="half" idx="1"/>
          </p:nvPr>
        </p:nvSpPr>
        <p:spPr>
          <a:xfrm>
            <a:off x="1097280" y="1346200"/>
            <a:ext cx="4937760" cy="1484013"/>
          </a:xfrm>
        </p:spPr>
        <p:txBody>
          <a:bodyPr/>
          <a:lstStyle>
            <a:lvl1pPr>
              <a:spcBef>
                <a:spcPts val="600"/>
              </a:spcBef>
              <a:spcAft>
                <a:spcPts val="600"/>
              </a:spcAft>
              <a:defRPr sz="2200"/>
            </a:lvl1pPr>
            <a:lvl2pPr marL="442913" indent="-242888">
              <a:buFont typeface="Arial" panose="020B0604020202020204" pitchFamily="34" charset="0"/>
              <a:buChar char="•"/>
              <a:defRPr sz="2000"/>
            </a:lvl2pPr>
            <a:lvl3pPr marL="803275" indent="-268288">
              <a:defRPr lang="en-US" sz="1800" kern="1200" dirty="0">
                <a:solidFill>
                  <a:srgbClr val="717171"/>
                </a:solidFill>
                <a:latin typeface="+mn-lt"/>
                <a:ea typeface="+mn-ea"/>
                <a:cs typeface="+mn-cs"/>
              </a:defRPr>
            </a:lvl3pPr>
            <a:lvl4pPr marL="1081088" indent="-279400">
              <a:defRPr sz="1200"/>
            </a:lvl4pPr>
            <a:lvl5pPr marL="1347788" indent="-269875">
              <a:defRPr sz="1200"/>
            </a:lvl5pPr>
          </a:lstStyle>
          <a:p>
            <a:pPr lvl="0"/>
            <a:r>
              <a:rPr lang="en-US"/>
              <a:t>Click to edit Master text styles</a:t>
            </a:r>
          </a:p>
          <a:p>
            <a:pPr lvl="1"/>
            <a:r>
              <a:rPr lang="en-US"/>
              <a:t>Second level</a:t>
            </a:r>
          </a:p>
          <a:p>
            <a:pPr lvl="2"/>
            <a:r>
              <a:rPr lang="en-US"/>
              <a:t>Third level</a:t>
            </a:r>
          </a:p>
        </p:txBody>
      </p:sp>
      <p:sp>
        <p:nvSpPr>
          <p:cNvPr id="7" name="Content Placeholder 6">
            <a:extLst>
              <a:ext uri="{FF2B5EF4-FFF2-40B4-BE49-F238E27FC236}">
                <a16:creationId xmlns:a16="http://schemas.microsoft.com/office/drawing/2014/main" id="{85EDE8E4-26FE-4360-81A3-3F2C9748AEF4}"/>
              </a:ext>
            </a:extLst>
          </p:cNvPr>
          <p:cNvSpPr>
            <a:spLocks noGrp="1"/>
          </p:cNvSpPr>
          <p:nvPr>
            <p:ph sz="quarter" idx="12"/>
          </p:nvPr>
        </p:nvSpPr>
        <p:spPr>
          <a:xfrm>
            <a:off x="1097280" y="3045689"/>
            <a:ext cx="4939200" cy="3150000"/>
          </a:xfrm>
        </p:spPr>
        <p:txBody>
          <a:bodyPr/>
          <a:lstStyle>
            <a:lvl1pPr>
              <a:defRPr sz="2200"/>
            </a:lvl1pPr>
          </a:lstStyle>
          <a:p>
            <a:pPr lvl="0"/>
            <a:r>
              <a:rPr lang="en-US"/>
              <a:t>Click to edit Master text styles</a:t>
            </a:r>
          </a:p>
        </p:txBody>
      </p:sp>
      <p:sp>
        <p:nvSpPr>
          <p:cNvPr id="23" name="Content Placeholder 2">
            <a:extLst>
              <a:ext uri="{FF2B5EF4-FFF2-40B4-BE49-F238E27FC236}">
                <a16:creationId xmlns:a16="http://schemas.microsoft.com/office/drawing/2014/main" id="{188A630D-F5BA-47B7-9461-480E78C8C1FD}"/>
              </a:ext>
            </a:extLst>
          </p:cNvPr>
          <p:cNvSpPr>
            <a:spLocks noGrp="1"/>
          </p:cNvSpPr>
          <p:nvPr>
            <p:ph sz="half" idx="13"/>
          </p:nvPr>
        </p:nvSpPr>
        <p:spPr>
          <a:xfrm>
            <a:off x="6217920" y="1346200"/>
            <a:ext cx="4937760" cy="1484013"/>
          </a:xfrm>
        </p:spPr>
        <p:txBody>
          <a:bodyPr/>
          <a:lstStyle>
            <a:lvl1pPr>
              <a:spcAft>
                <a:spcPts val="600"/>
              </a:spcAft>
              <a:defRPr lang="en-US" altLang="en-US" sz="2200" kern="1200" baseline="0" dirty="0">
                <a:solidFill>
                  <a:schemeClr val="tx2"/>
                </a:solidFill>
                <a:latin typeface="+mn-lt"/>
                <a:ea typeface="+mn-ea"/>
                <a:cs typeface="+mn-cs"/>
              </a:defRPr>
            </a:lvl1pPr>
            <a:lvl2pPr marL="442913" indent="-242888">
              <a:buFont typeface="Arial" panose="020B0604020202020204" pitchFamily="34" charset="0"/>
              <a:buChar char="•"/>
              <a:defRPr lang="en-US" altLang="en-US" sz="2000" kern="1200" dirty="0" smtClean="0">
                <a:solidFill>
                  <a:srgbClr val="717171"/>
                </a:solidFill>
                <a:latin typeface="+mn-lt"/>
                <a:ea typeface="+mn-ea"/>
                <a:cs typeface="+mn-cs"/>
              </a:defRPr>
            </a:lvl2pPr>
            <a:lvl3pPr marL="820737" indent="-285750">
              <a:defRPr lang="en-US" altLang="en-US" sz="1800" kern="1200" dirty="0" smtClean="0">
                <a:solidFill>
                  <a:srgbClr val="717171"/>
                </a:solidFill>
                <a:latin typeface="+mn-lt"/>
                <a:ea typeface="+mn-ea"/>
                <a:cs typeface="+mn-cs"/>
              </a:defRPr>
            </a:lvl3pPr>
            <a:lvl4pPr>
              <a:defRPr lang="en-US" altLang="en-US" sz="1200" kern="1200" dirty="0" smtClean="0">
                <a:solidFill>
                  <a:srgbClr val="717171"/>
                </a:solidFill>
                <a:latin typeface="+mn-lt"/>
                <a:ea typeface="+mn-ea"/>
                <a:cs typeface="+mn-cs"/>
              </a:defRPr>
            </a:lvl4pPr>
            <a:lvl5pPr>
              <a:defRPr lang="en-US" altLang="en-US" sz="12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p:txBody>
      </p:sp>
      <p:sp>
        <p:nvSpPr>
          <p:cNvPr id="24" name="Content Placeholder 6">
            <a:extLst>
              <a:ext uri="{FF2B5EF4-FFF2-40B4-BE49-F238E27FC236}">
                <a16:creationId xmlns:a16="http://schemas.microsoft.com/office/drawing/2014/main" id="{3BA9C7A5-7F28-4200-8E9E-F970B1FD152F}"/>
              </a:ext>
            </a:extLst>
          </p:cNvPr>
          <p:cNvSpPr>
            <a:spLocks noGrp="1"/>
          </p:cNvSpPr>
          <p:nvPr>
            <p:ph sz="quarter" idx="14"/>
          </p:nvPr>
        </p:nvSpPr>
        <p:spPr>
          <a:xfrm>
            <a:off x="6217920" y="3045689"/>
            <a:ext cx="4939200" cy="3150000"/>
          </a:xfrm>
        </p:spPr>
        <p:txBody>
          <a:bodyPr/>
          <a:lstStyle>
            <a:lvl1pPr>
              <a:defRPr sz="2200"/>
            </a:lvl1pPr>
          </a:lstStyle>
          <a:p>
            <a:pPr lvl="0"/>
            <a:r>
              <a:rPr lang="en-US"/>
              <a:t>Click to edit Master text styles</a:t>
            </a:r>
          </a:p>
        </p:txBody>
      </p:sp>
      <p:sp>
        <p:nvSpPr>
          <p:cNvPr id="9" name="Rectangle 8">
            <a:extLst>
              <a:ext uri="{FF2B5EF4-FFF2-40B4-BE49-F238E27FC236}">
                <a16:creationId xmlns:a16="http://schemas.microsoft.com/office/drawing/2014/main" id="{9C757D82-8402-6237-2DEF-914895015D09}"/>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Slide Number Placeholder 5">
            <a:extLst>
              <a:ext uri="{FF2B5EF4-FFF2-40B4-BE49-F238E27FC236}">
                <a16:creationId xmlns:a16="http://schemas.microsoft.com/office/drawing/2014/main" id="{3AC091A8-7A89-940E-2545-816C4E92A96F}"/>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13" name="TextBox 12">
            <a:extLst>
              <a:ext uri="{FF2B5EF4-FFF2-40B4-BE49-F238E27FC236}">
                <a16:creationId xmlns:a16="http://schemas.microsoft.com/office/drawing/2014/main" id="{D975EF88-CB86-9F06-39B5-BB27B527ABD3}"/>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14" name="Picture 13" descr="A yellow and blue line with a line going up&#10;&#10;Description automatically generated">
            <a:extLst>
              <a:ext uri="{FF2B5EF4-FFF2-40B4-BE49-F238E27FC236}">
                <a16:creationId xmlns:a16="http://schemas.microsoft.com/office/drawing/2014/main" id="{3708E438-F0E6-94BB-2043-214CA81F810D}"/>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2620707971"/>
      </p:ext>
    </p:extLst>
  </p:cSld>
  <p:clrMapOvr>
    <a:masterClrMapping/>
  </p:clrMapOvr>
  <p:extLst>
    <p:ext uri="{DCECCB84-F9BA-43D5-87BE-67443E8EF086}">
      <p15:sldGuideLst xmlns:p15="http://schemas.microsoft.com/office/powerpoint/2012/main">
        <p15:guide id="3" orient="horz" pos="845" userDrawn="1">
          <p15:clr>
            <a:srgbClr val="FBAE40"/>
          </p15:clr>
        </p15:guide>
        <p15:guide id="4" pos="68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four chart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838800"/>
          </a:xfrm>
        </p:spPr>
        <p:txBody>
          <a:bodyPr/>
          <a:lstStyle>
            <a:lvl1pPr>
              <a:defRPr b="1"/>
            </a:lvl1pPr>
          </a:lstStyle>
          <a:p>
            <a:r>
              <a:rPr lang="en-US"/>
              <a:t>Click to edit Master title style</a:t>
            </a:r>
            <a:endParaRPr lang="en-US" dirty="0"/>
          </a:p>
        </p:txBody>
      </p:sp>
      <p:sp>
        <p:nvSpPr>
          <p:cNvPr id="3" name="Content Placeholder 2"/>
          <p:cNvSpPr>
            <a:spLocks noGrp="1"/>
          </p:cNvSpPr>
          <p:nvPr>
            <p:ph sz="half" idx="1"/>
          </p:nvPr>
        </p:nvSpPr>
        <p:spPr>
          <a:xfrm>
            <a:off x="1097279" y="1341438"/>
            <a:ext cx="4937760" cy="2335211"/>
          </a:xfrm>
        </p:spPr>
        <p:txBody>
          <a:bodyPr/>
          <a:lstStyle>
            <a:lvl1pPr>
              <a:spcAft>
                <a:spcPts val="1000"/>
              </a:spcAft>
              <a:defRPr sz="2200"/>
            </a:lvl1pPr>
            <a:lvl2pPr>
              <a:defRPr sz="1800"/>
            </a:lvl2pPr>
            <a:lvl3pPr>
              <a:defRPr sz="1600"/>
            </a:lvl3pPr>
            <a:lvl4pPr>
              <a:defRPr sz="1400"/>
            </a:lvl4pPr>
            <a:lvl5pPr>
              <a:defRPr sz="1400"/>
            </a:lvl5pPr>
          </a:lstStyle>
          <a:p>
            <a:pPr lvl="0"/>
            <a:r>
              <a:rPr lang="en-US"/>
              <a:t>Click to edit Master text styles</a:t>
            </a:r>
          </a:p>
        </p:txBody>
      </p:sp>
      <p:sp>
        <p:nvSpPr>
          <p:cNvPr id="17" name="Content Placeholder 2">
            <a:extLst>
              <a:ext uri="{FF2B5EF4-FFF2-40B4-BE49-F238E27FC236}">
                <a16:creationId xmlns:a16="http://schemas.microsoft.com/office/drawing/2014/main" id="{C4578E8A-6762-4DA4-8C70-FB719C89F7CD}"/>
              </a:ext>
            </a:extLst>
          </p:cNvPr>
          <p:cNvSpPr>
            <a:spLocks noGrp="1"/>
          </p:cNvSpPr>
          <p:nvPr>
            <p:ph sz="half" idx="10"/>
          </p:nvPr>
        </p:nvSpPr>
        <p:spPr>
          <a:xfrm>
            <a:off x="1097279" y="3864023"/>
            <a:ext cx="4937760" cy="2335211"/>
          </a:xfrm>
        </p:spPr>
        <p:txBody>
          <a:bodyPr/>
          <a:lstStyle>
            <a:lvl1pPr>
              <a:spcAft>
                <a:spcPts val="1000"/>
              </a:spcAft>
              <a:defRPr sz="2200"/>
            </a:lvl1pPr>
            <a:lvl2pPr>
              <a:defRPr sz="1800"/>
            </a:lvl2pPr>
            <a:lvl3pPr>
              <a:defRPr sz="1600"/>
            </a:lvl3pPr>
            <a:lvl4pPr>
              <a:defRPr sz="1400"/>
            </a:lvl4pPr>
            <a:lvl5pPr>
              <a:defRPr sz="1400"/>
            </a:lvl5pPr>
          </a:lstStyle>
          <a:p>
            <a:pPr lvl="0"/>
            <a:r>
              <a:rPr lang="en-US"/>
              <a:t>Click to edit Master text styles</a:t>
            </a:r>
          </a:p>
        </p:txBody>
      </p:sp>
      <p:sp>
        <p:nvSpPr>
          <p:cNvPr id="18" name="Content Placeholder 2">
            <a:extLst>
              <a:ext uri="{FF2B5EF4-FFF2-40B4-BE49-F238E27FC236}">
                <a16:creationId xmlns:a16="http://schemas.microsoft.com/office/drawing/2014/main" id="{B991B30F-C58C-41FA-A75C-BECEB564F46A}"/>
              </a:ext>
            </a:extLst>
          </p:cNvPr>
          <p:cNvSpPr>
            <a:spLocks noGrp="1"/>
          </p:cNvSpPr>
          <p:nvPr>
            <p:ph sz="half" idx="11"/>
          </p:nvPr>
        </p:nvSpPr>
        <p:spPr>
          <a:xfrm>
            <a:off x="6230068" y="1341438"/>
            <a:ext cx="4937760" cy="2335211"/>
          </a:xfrm>
        </p:spPr>
        <p:txBody>
          <a:bodyPr/>
          <a:lstStyle>
            <a:lvl1pPr>
              <a:spcAft>
                <a:spcPts val="1000"/>
              </a:spcAft>
              <a:defRPr sz="2200"/>
            </a:lvl1pPr>
            <a:lvl2pPr>
              <a:defRPr sz="1800"/>
            </a:lvl2pPr>
            <a:lvl3pPr>
              <a:defRPr sz="1600"/>
            </a:lvl3pPr>
            <a:lvl4pPr>
              <a:defRPr sz="1400"/>
            </a:lvl4pPr>
            <a:lvl5pPr>
              <a:defRPr sz="1400"/>
            </a:lvl5pPr>
          </a:lstStyle>
          <a:p>
            <a:pPr lvl="0"/>
            <a:r>
              <a:rPr lang="en-US"/>
              <a:t>Click to edit Master text styles</a:t>
            </a:r>
          </a:p>
        </p:txBody>
      </p:sp>
      <p:sp>
        <p:nvSpPr>
          <p:cNvPr id="19" name="Content Placeholder 2">
            <a:extLst>
              <a:ext uri="{FF2B5EF4-FFF2-40B4-BE49-F238E27FC236}">
                <a16:creationId xmlns:a16="http://schemas.microsoft.com/office/drawing/2014/main" id="{DFF21EBE-B217-43BB-BA92-379C9C068D1C}"/>
              </a:ext>
            </a:extLst>
          </p:cNvPr>
          <p:cNvSpPr>
            <a:spLocks noGrp="1"/>
          </p:cNvSpPr>
          <p:nvPr>
            <p:ph sz="half" idx="12"/>
          </p:nvPr>
        </p:nvSpPr>
        <p:spPr>
          <a:xfrm>
            <a:off x="6230068" y="3863364"/>
            <a:ext cx="4937760" cy="2335211"/>
          </a:xfrm>
        </p:spPr>
        <p:txBody>
          <a:bodyPr/>
          <a:lstStyle>
            <a:lvl1pPr>
              <a:spcAft>
                <a:spcPts val="1000"/>
              </a:spcAft>
              <a:defRPr sz="2200"/>
            </a:lvl1pPr>
            <a:lvl2pPr>
              <a:defRPr sz="1800"/>
            </a:lvl2pPr>
            <a:lvl3pPr>
              <a:defRPr sz="1600"/>
            </a:lvl3pPr>
            <a:lvl4pPr>
              <a:defRPr sz="1400"/>
            </a:lvl4pPr>
            <a:lvl5pPr>
              <a:defRPr sz="1400"/>
            </a:lvl5pPr>
          </a:lstStyle>
          <a:p>
            <a:pPr lvl="0"/>
            <a:r>
              <a:rPr lang="en-US"/>
              <a:t>Click to edit Master text styles</a:t>
            </a:r>
          </a:p>
        </p:txBody>
      </p:sp>
      <p:sp>
        <p:nvSpPr>
          <p:cNvPr id="10" name="Rectangle 9">
            <a:extLst>
              <a:ext uri="{FF2B5EF4-FFF2-40B4-BE49-F238E27FC236}">
                <a16:creationId xmlns:a16="http://schemas.microsoft.com/office/drawing/2014/main" id="{B926422A-7091-D1ED-9420-0CBED0F261AB}"/>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Slide Number Placeholder 5">
            <a:extLst>
              <a:ext uri="{FF2B5EF4-FFF2-40B4-BE49-F238E27FC236}">
                <a16:creationId xmlns:a16="http://schemas.microsoft.com/office/drawing/2014/main" id="{8A480CF4-CE52-EFA4-6675-271F51A48652}"/>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12" name="TextBox 11">
            <a:extLst>
              <a:ext uri="{FF2B5EF4-FFF2-40B4-BE49-F238E27FC236}">
                <a16:creationId xmlns:a16="http://schemas.microsoft.com/office/drawing/2014/main" id="{641F3F16-DFD9-4669-3979-E8B4FC25D6A5}"/>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13" name="Picture 12" descr="A yellow and blue line with a line going up&#10;&#10;Description automatically generated">
            <a:extLst>
              <a:ext uri="{FF2B5EF4-FFF2-40B4-BE49-F238E27FC236}">
                <a16:creationId xmlns:a16="http://schemas.microsoft.com/office/drawing/2014/main" id="{90B7E0D0-81D9-C65A-C884-FB8B11B99E9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124906832"/>
      </p:ext>
    </p:extLst>
  </p:cSld>
  <p:clrMapOvr>
    <a:masterClrMapping/>
  </p:clrMapOvr>
  <p:extLst>
    <p:ext uri="{DCECCB84-F9BA-43D5-87BE-67443E8EF086}">
      <p15:sldGuideLst xmlns:p15="http://schemas.microsoft.com/office/powerpoint/2012/main">
        <p15:guide id="3" orient="horz" pos="845" userDrawn="1">
          <p15:clr>
            <a:srgbClr val="FBAE40"/>
          </p15:clr>
        </p15:guide>
        <p15:guide id="4" pos="688"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4051300" cy="6858000"/>
          </a:xfrm>
          <a:prstGeom prst="rect">
            <a:avLst/>
          </a:prstGeom>
          <a:gradFill flip="none" rotWithShape="1">
            <a:gsLst>
              <a:gs pos="67000">
                <a:srgbClr val="045E6F"/>
              </a:gs>
              <a:gs pos="0">
                <a:schemeClr val="accent2"/>
              </a:gs>
              <a:gs pos="36000">
                <a:schemeClr val="accent2"/>
              </a:gs>
              <a:gs pos="100000">
                <a:schemeClr val="accent5"/>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BE" dirty="0"/>
          </a:p>
        </p:txBody>
      </p:sp>
      <p:sp>
        <p:nvSpPr>
          <p:cNvPr id="2" name="Title 1"/>
          <p:cNvSpPr>
            <a:spLocks noGrp="1"/>
          </p:cNvSpPr>
          <p:nvPr>
            <p:ph type="title"/>
          </p:nvPr>
        </p:nvSpPr>
        <p:spPr>
          <a:xfrm>
            <a:off x="457200" y="594359"/>
            <a:ext cx="3200400" cy="2286000"/>
          </a:xfrm>
        </p:spPr>
        <p:txBody>
          <a:bodyPr>
            <a:normAutofit/>
          </a:bodyPr>
          <a:lstStyle>
            <a:lvl1pPr>
              <a:defRPr sz="3200" b="1">
                <a:solidFill>
                  <a:schemeClr val="bg2"/>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lvl1pPr>
              <a:spcAft>
                <a:spcPts val="1000"/>
              </a:spcAft>
              <a:defRPr/>
            </a:lvl1pPr>
            <a:lvl2pPr marL="442913" indent="-266700">
              <a:buFont typeface="Arial" panose="020B0604020202020204" pitchFamily="34" charset="0"/>
              <a:buChar char="•"/>
              <a:defRPr sz="2200"/>
            </a:lvl2pPr>
            <a:lvl3pPr marL="973138" indent="-342900">
              <a:defRPr lang="en-US" altLang="en-US" sz="2000" kern="1200" dirty="0">
                <a:solidFill>
                  <a:srgbClr val="717171"/>
                </a:solidFill>
                <a:latin typeface="+mn-lt"/>
                <a:ea typeface="+mn-ea"/>
                <a:cs typeface="+mn-cs"/>
              </a:defRPr>
            </a:lvl3pPr>
            <a:lvl4pPr marL="1363663" indent="-285750">
              <a:defRPr lang="en-US" altLang="en-US" sz="1800" kern="1200" dirty="0">
                <a:solidFill>
                  <a:srgbClr val="717171"/>
                </a:solidFill>
                <a:latin typeface="+mn-lt"/>
                <a:ea typeface="+mn-ea"/>
                <a:cs typeface="+mn-cs"/>
              </a:defRPr>
            </a:lvl4pPr>
            <a:lvl5pPr marL="1717675" indent="-285750">
              <a:defRPr lang="en-US" altLang="en-US" sz="14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600">
                <a:solidFill>
                  <a:schemeClr val="bg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Slide Number Placeholder 5"/>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tx2"/>
                </a:solidFill>
                <a:latin typeface="+mn-lt"/>
              </a:defRPr>
            </a:lvl1pPr>
          </a:lstStyle>
          <a:p>
            <a:pPr>
              <a:defRPr/>
            </a:pPr>
            <a:fld id="{4A31EAF4-EAAB-499B-B098-C90F03F1122D}" type="slidenum">
              <a:rPr lang="en-GB" altLang="en-US" smtClean="0"/>
              <a:pPr>
                <a:defRPr/>
              </a:pPr>
              <a:t>‹#›</a:t>
            </a:fld>
            <a:endParaRPr lang="en-GB" altLang="en-US"/>
          </a:p>
        </p:txBody>
      </p:sp>
      <p:pic>
        <p:nvPicPr>
          <p:cNvPr id="7" name="Picture 6" descr="A yellow and blue line with a line going up&#10;&#10;Description automatically generated">
            <a:extLst>
              <a:ext uri="{FF2B5EF4-FFF2-40B4-BE49-F238E27FC236}">
                <a16:creationId xmlns:a16="http://schemas.microsoft.com/office/drawing/2014/main" id="{298DE4C8-8080-2382-31A3-4242A500B3F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
        <p:nvSpPr>
          <p:cNvPr id="8" name="TextBox 7">
            <a:extLst>
              <a:ext uri="{FF2B5EF4-FFF2-40B4-BE49-F238E27FC236}">
                <a16:creationId xmlns:a16="http://schemas.microsoft.com/office/drawing/2014/main" id="{4DFE9395-C544-1681-7944-4DD6F0100D0D}"/>
              </a:ext>
            </a:extLst>
          </p:cNvPr>
          <p:cNvSpPr txBox="1"/>
          <p:nvPr/>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spTree>
    <p:extLst>
      <p:ext uri="{BB962C8B-B14F-4D97-AF65-F5344CB8AC3E}">
        <p14:creationId xmlns:p14="http://schemas.microsoft.com/office/powerpoint/2010/main" val="689198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1 large text content">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838200"/>
          </a:xfrm>
        </p:spPr>
        <p:txBody>
          <a:bodyPr lIns="0">
            <a:normAutofit/>
          </a:bodyPr>
          <a:lstStyle>
            <a:lvl1pPr marL="0">
              <a:defRPr sz="3200"/>
            </a:lvl1pPr>
          </a:lstStyle>
          <a:p>
            <a:r>
              <a:rPr lang="en-US"/>
              <a:t>Click to edit Master title style</a:t>
            </a:r>
            <a:endParaRPr lang="en-US" dirty="0"/>
          </a:p>
        </p:txBody>
      </p:sp>
      <p:sp>
        <p:nvSpPr>
          <p:cNvPr id="11" name="Rectangle 10"/>
          <p:cNvSpPr/>
          <p:nvPr userDrawn="1"/>
        </p:nvSpPr>
        <p:spPr>
          <a:xfrm>
            <a:off x="0" y="6458962"/>
            <a:ext cx="12188825" cy="3990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userDrawn="1"/>
        </p:nvSpPr>
        <p:spPr>
          <a:xfrm flipV="1">
            <a:off x="0" y="6414037"/>
            <a:ext cx="12188825" cy="457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13" name="Picture 7" descr="kaftpowerpoint-logo.jp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437900" y="6480480"/>
            <a:ext cx="474295" cy="358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Slide Number Placeholder 5"/>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6" name="Text Placeholder 5">
            <a:extLst>
              <a:ext uri="{FF2B5EF4-FFF2-40B4-BE49-F238E27FC236}">
                <a16:creationId xmlns:a16="http://schemas.microsoft.com/office/drawing/2014/main" id="{454A79E2-4E75-46E5-9DE2-D075F3B970A0}"/>
              </a:ext>
            </a:extLst>
          </p:cNvPr>
          <p:cNvSpPr>
            <a:spLocks noGrp="1"/>
          </p:cNvSpPr>
          <p:nvPr>
            <p:ph type="body" sz="quarter" idx="10"/>
          </p:nvPr>
        </p:nvSpPr>
        <p:spPr>
          <a:xfrm>
            <a:off x="1096963" y="1341438"/>
            <a:ext cx="10058400" cy="4754562"/>
          </a:xfrm>
        </p:spPr>
        <p:txBody>
          <a:bodyPr/>
          <a:lstStyle>
            <a:lvl1pPr marL="0" indent="0">
              <a:spcAft>
                <a:spcPts val="600"/>
              </a:spcAft>
              <a:defRPr/>
            </a:lvl1pPr>
            <a:lvl2pPr marL="542925" indent="-342900">
              <a:spcBef>
                <a:spcPts val="600"/>
              </a:spcBef>
              <a:spcAft>
                <a:spcPts val="600"/>
              </a:spcAft>
              <a:buFont typeface="Arial" panose="020B0604020202020204" pitchFamily="34" charset="0"/>
              <a:buChar char="•"/>
              <a:defRPr lang="en-US" sz="2200" kern="1200" dirty="0">
                <a:solidFill>
                  <a:srgbClr val="717171"/>
                </a:solidFill>
                <a:latin typeface="+mn-lt"/>
                <a:ea typeface="+mn-ea"/>
                <a:cs typeface="+mn-cs"/>
              </a:defRPr>
            </a:lvl2pPr>
            <a:lvl3pPr marL="896938" indent="-266700">
              <a:spcAft>
                <a:spcPts val="600"/>
              </a:spcAft>
              <a:tabLst/>
              <a:defRPr/>
            </a:lvl3pPr>
            <a:lvl4pPr marL="1346200" indent="-268288">
              <a:spcAft>
                <a:spcPts val="600"/>
              </a:spcAft>
              <a:defRPr/>
            </a:lvl4pPr>
            <a:lvl5pPr marL="1793875" indent="-266700">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dirty="0"/>
          </a:p>
        </p:txBody>
      </p:sp>
      <p:sp>
        <p:nvSpPr>
          <p:cNvPr id="3" name="Rectangle 2">
            <a:extLst>
              <a:ext uri="{FF2B5EF4-FFF2-40B4-BE49-F238E27FC236}">
                <a16:creationId xmlns:a16="http://schemas.microsoft.com/office/drawing/2014/main" id="{0C9971B0-989D-6D69-A1B8-20906B8524B6}"/>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5">
            <a:extLst>
              <a:ext uri="{FF2B5EF4-FFF2-40B4-BE49-F238E27FC236}">
                <a16:creationId xmlns:a16="http://schemas.microsoft.com/office/drawing/2014/main" id="{9183D6CF-EFEE-BDCA-FF25-F76A9905592E}"/>
              </a:ext>
            </a:extLst>
          </p:cNvPr>
          <p:cNvSpPr txBox="1">
            <a:spLocks/>
          </p:cNvSpPr>
          <p:nvPr userDrawn="1"/>
        </p:nvSpPr>
        <p:spPr>
          <a:xfrm>
            <a:off x="9901238" y="6458962"/>
            <a:ext cx="1311275" cy="391249"/>
          </a:xfrm>
          <a:prstGeom prst="rect">
            <a:avLst/>
          </a:prstGeom>
        </p:spPr>
        <p:txBody>
          <a:bodyPr vert="horz" lIns="91440" tIns="45720" rIns="91440" bIns="45720" rtlCol="0" anchor="ctr"/>
          <a:lstStyle>
            <a:defPPr>
              <a:defRPr lang="en-US"/>
            </a:defPPr>
            <a:lvl1pPr algn="r" defTabSz="457200" rtl="0" eaLnBrk="1" fontAlgn="auto" hangingPunct="1">
              <a:spcBef>
                <a:spcPts val="0"/>
              </a:spcBef>
              <a:spcAft>
                <a:spcPts val="0"/>
              </a:spcAft>
              <a:defRPr sz="800" kern="1200">
                <a:solidFill>
                  <a:schemeClr val="bg2">
                    <a:lumMod val="90000"/>
                  </a:schemeClr>
                </a:solidFill>
                <a:latin typeface="+mn-lt"/>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fld id="{4A31EAF4-EAAB-499B-B098-C90F03F1122D}" type="slidenum">
              <a:rPr lang="en-GB" altLang="en-US" smtClean="0"/>
              <a:pPr>
                <a:defRPr/>
              </a:pPr>
              <a:t>‹#›</a:t>
            </a:fld>
            <a:endParaRPr lang="en-GB" altLang="en-US"/>
          </a:p>
        </p:txBody>
      </p:sp>
      <p:sp>
        <p:nvSpPr>
          <p:cNvPr id="5" name="TextBox 4">
            <a:extLst>
              <a:ext uri="{FF2B5EF4-FFF2-40B4-BE49-F238E27FC236}">
                <a16:creationId xmlns:a16="http://schemas.microsoft.com/office/drawing/2014/main" id="{E9CE64FF-97BF-EB7F-AA05-717D81FC5359}"/>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7" name="Picture 6" descr="A yellow and blue line with a line going up&#10;&#10;Description automatically generated">
            <a:extLst>
              <a:ext uri="{FF2B5EF4-FFF2-40B4-BE49-F238E27FC236}">
                <a16:creationId xmlns:a16="http://schemas.microsoft.com/office/drawing/2014/main" id="{FFB79547-4C7B-1F8F-26A6-C4764482B6C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1379900562"/>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688"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2 text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838800"/>
          </a:xfrm>
        </p:spPr>
        <p:txBody>
          <a:bodyPr rIns="0">
            <a:normAutofit/>
          </a:bodyPr>
          <a:lstStyle>
            <a:lvl1pPr>
              <a:defRPr sz="3200"/>
            </a:lvl1p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1C53738E-E425-41BD-87BF-E3789C6BA58B}"/>
              </a:ext>
            </a:extLst>
          </p:cNvPr>
          <p:cNvSpPr>
            <a:spLocks noGrp="1"/>
          </p:cNvSpPr>
          <p:nvPr>
            <p:ph type="body" sz="quarter" idx="10"/>
          </p:nvPr>
        </p:nvSpPr>
        <p:spPr>
          <a:xfrm>
            <a:off x="1097280" y="1344239"/>
            <a:ext cx="4939200" cy="4878000"/>
          </a:xfrm>
        </p:spPr>
        <p:txBody>
          <a:bodyPr/>
          <a:lstStyle>
            <a:lvl1pPr>
              <a:defRPr sz="2300"/>
            </a:lvl1pPr>
            <a:lvl2pPr marL="442913" indent="-266700">
              <a:buFont typeface="Arial" panose="020B0604020202020204" pitchFamily="34" charset="0"/>
              <a:buChar char="•"/>
              <a:defRPr sz="2000"/>
            </a:lvl2pPr>
            <a:lvl3pPr marL="895350" indent="-265113">
              <a:buFont typeface="Calibri" panose="020F0502020204030204" pitchFamily="34" charset="0"/>
              <a:buChar char="-"/>
              <a:defRPr sz="1800"/>
            </a:lvl3pPr>
            <a:lvl4pPr marL="1347788" indent="-269875">
              <a:buFont typeface="Calibri" panose="020F0502020204030204" pitchFamily="34" charset="0"/>
              <a:buChar char="-"/>
              <a:defRPr sz="1600"/>
            </a:lvl4pPr>
            <a:lvl5pPr marL="1700213" indent="-268288">
              <a:buFont typeface="Calibri" panose="020F0502020204030204"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dirty="0"/>
          </a:p>
        </p:txBody>
      </p:sp>
      <p:sp>
        <p:nvSpPr>
          <p:cNvPr id="15" name="Text Placeholder 4">
            <a:extLst>
              <a:ext uri="{FF2B5EF4-FFF2-40B4-BE49-F238E27FC236}">
                <a16:creationId xmlns:a16="http://schemas.microsoft.com/office/drawing/2014/main" id="{36D3E582-8060-4F78-8A6F-21328E56CBD1}"/>
              </a:ext>
            </a:extLst>
          </p:cNvPr>
          <p:cNvSpPr>
            <a:spLocks noGrp="1"/>
          </p:cNvSpPr>
          <p:nvPr>
            <p:ph type="body" sz="quarter" idx="11"/>
          </p:nvPr>
        </p:nvSpPr>
        <p:spPr>
          <a:xfrm>
            <a:off x="6236415" y="1344239"/>
            <a:ext cx="4937125" cy="4878000"/>
          </a:xfrm>
        </p:spPr>
        <p:txBody>
          <a:bodyPr/>
          <a:lstStyle>
            <a:lvl1pPr>
              <a:defRPr sz="2300"/>
            </a:lvl1pPr>
            <a:lvl2pPr marL="442913" indent="-242888">
              <a:buFont typeface="Arial" panose="020B0604020202020204" pitchFamily="34" charset="0"/>
              <a:buChar char="•"/>
              <a:defRPr lang="en-US" sz="2000" kern="1200" dirty="0">
                <a:solidFill>
                  <a:srgbClr val="717171"/>
                </a:solidFill>
                <a:latin typeface="+mn-lt"/>
                <a:ea typeface="+mn-ea"/>
                <a:cs typeface="+mn-cs"/>
              </a:defRPr>
            </a:lvl2pPr>
            <a:lvl3pPr marL="915988" indent="-285750">
              <a:buFont typeface="Calibri" panose="020F0502020204030204" pitchFamily="34" charset="0"/>
              <a:buChar char="-"/>
              <a:defRPr lang="en-US" altLang="en-US" sz="1800" kern="1200" dirty="0">
                <a:solidFill>
                  <a:srgbClr val="717171"/>
                </a:solidFill>
                <a:latin typeface="+mn-lt"/>
                <a:ea typeface="+mn-ea"/>
                <a:cs typeface="+mn-cs"/>
              </a:defRPr>
            </a:lvl3pPr>
            <a:lvl4pPr marL="1363663" indent="-285750">
              <a:buFont typeface="Calibri" panose="020F0502020204030204" pitchFamily="34" charset="0"/>
              <a:buChar char="-"/>
              <a:defRPr lang="en-US" altLang="en-US" sz="1600" kern="1200" dirty="0">
                <a:solidFill>
                  <a:srgbClr val="717171"/>
                </a:solidFill>
                <a:latin typeface="+mn-lt"/>
                <a:ea typeface="+mn-ea"/>
                <a:cs typeface="+mn-cs"/>
              </a:defRPr>
            </a:lvl4pPr>
            <a:lvl5pPr marL="1717675" indent="-285750">
              <a:buFont typeface="Calibri" panose="020F0502020204030204" pitchFamily="34" charset="0"/>
              <a:buChar char="-"/>
              <a:defRPr lang="nl-NL" altLang="en-US" sz="14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dirty="0"/>
          </a:p>
        </p:txBody>
      </p:sp>
      <p:sp>
        <p:nvSpPr>
          <p:cNvPr id="2" name="Rectangle 1">
            <a:extLst>
              <a:ext uri="{FF2B5EF4-FFF2-40B4-BE49-F238E27FC236}">
                <a16:creationId xmlns:a16="http://schemas.microsoft.com/office/drawing/2014/main" id="{2D957160-DB8A-35E6-54D0-529E96FABAA2}"/>
              </a:ext>
            </a:extLst>
          </p:cNvPr>
          <p:cNvSpPr/>
          <p:nvPr userDrawn="1"/>
        </p:nvSpPr>
        <p:spPr>
          <a:xfrm>
            <a:off x="0" y="6468198"/>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lide Number Placeholder 5">
            <a:extLst>
              <a:ext uri="{FF2B5EF4-FFF2-40B4-BE49-F238E27FC236}">
                <a16:creationId xmlns:a16="http://schemas.microsoft.com/office/drawing/2014/main" id="{C1858289-3DE5-6A87-5170-A8F5CF320915}"/>
              </a:ext>
            </a:extLst>
          </p:cNvPr>
          <p:cNvSpPr>
            <a:spLocks noGrp="1"/>
          </p:cNvSpPr>
          <p:nvPr>
            <p:ph type="sldNum" sz="quarter" idx="4"/>
          </p:nvPr>
        </p:nvSpPr>
        <p:spPr>
          <a:xfrm>
            <a:off x="9901238" y="6468198"/>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4" name="TextBox 3">
            <a:extLst>
              <a:ext uri="{FF2B5EF4-FFF2-40B4-BE49-F238E27FC236}">
                <a16:creationId xmlns:a16="http://schemas.microsoft.com/office/drawing/2014/main" id="{75DD9948-D8B7-C3BB-BA5A-78C7250E2F50}"/>
              </a:ext>
            </a:extLst>
          </p:cNvPr>
          <p:cNvSpPr txBox="1"/>
          <p:nvPr userDrawn="1"/>
        </p:nvSpPr>
        <p:spPr>
          <a:xfrm>
            <a:off x="157653" y="6554356"/>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6" name="Picture 5" descr="A yellow and blue line with a line going up&#10;&#10;Description automatically generated">
            <a:extLst>
              <a:ext uri="{FF2B5EF4-FFF2-40B4-BE49-F238E27FC236}">
                <a16:creationId xmlns:a16="http://schemas.microsoft.com/office/drawing/2014/main" id="{E9021097-47BB-47F4-61F3-20CA75BE2CF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13816"/>
            <a:ext cx="358545" cy="306000"/>
          </a:xfrm>
          <a:prstGeom prst="rect">
            <a:avLst/>
          </a:prstGeom>
        </p:spPr>
      </p:pic>
    </p:spTree>
    <p:extLst>
      <p:ext uri="{BB962C8B-B14F-4D97-AF65-F5344CB8AC3E}">
        <p14:creationId xmlns:p14="http://schemas.microsoft.com/office/powerpoint/2010/main" val="3987568518"/>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688"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2 text content + 2 titles">
    <p:spTree>
      <p:nvGrpSpPr>
        <p:cNvPr id="1" name=""/>
        <p:cNvGrpSpPr/>
        <p:nvPr/>
      </p:nvGrpSpPr>
      <p:grpSpPr>
        <a:xfrm>
          <a:off x="0" y="0"/>
          <a:ext cx="0" cy="0"/>
          <a:chOff x="0" y="0"/>
          <a:chExt cx="0" cy="0"/>
        </a:xfrm>
      </p:grpSpPr>
      <p:sp>
        <p:nvSpPr>
          <p:cNvPr id="12" name="Text Placeholder 4">
            <a:extLst>
              <a:ext uri="{FF2B5EF4-FFF2-40B4-BE49-F238E27FC236}">
                <a16:creationId xmlns:a16="http://schemas.microsoft.com/office/drawing/2014/main" id="{2540D78F-E5F7-4453-A94A-19071857060A}"/>
              </a:ext>
            </a:extLst>
          </p:cNvPr>
          <p:cNvSpPr>
            <a:spLocks noGrp="1"/>
          </p:cNvSpPr>
          <p:nvPr>
            <p:ph type="body" sz="quarter" idx="13"/>
          </p:nvPr>
        </p:nvSpPr>
        <p:spPr>
          <a:xfrm>
            <a:off x="1098301" y="1962150"/>
            <a:ext cx="4939200" cy="4271994"/>
          </a:xfrm>
        </p:spPr>
        <p:txBody>
          <a:bodyPr/>
          <a:lstStyle>
            <a:lvl1pPr>
              <a:defRPr sz="2300"/>
            </a:lvl1pPr>
            <a:lvl2pPr marL="442913" indent="-242888">
              <a:buFont typeface="Arial" panose="020B0604020202020204" pitchFamily="34" charset="0"/>
              <a:buChar char="•"/>
              <a:defRPr lang="en-US" sz="2000" kern="1200" dirty="0">
                <a:solidFill>
                  <a:srgbClr val="717171"/>
                </a:solidFill>
                <a:latin typeface="+mn-lt"/>
                <a:ea typeface="+mn-ea"/>
                <a:cs typeface="+mn-cs"/>
              </a:defRPr>
            </a:lvl2pPr>
            <a:lvl3pPr marL="915988" indent="-285750">
              <a:buFont typeface="Calibri" panose="020F0502020204030204" pitchFamily="34" charset="0"/>
              <a:buChar char="-"/>
              <a:defRPr lang="en-US" altLang="en-US" sz="1800" kern="1200" dirty="0">
                <a:solidFill>
                  <a:srgbClr val="717171"/>
                </a:solidFill>
                <a:latin typeface="+mn-lt"/>
                <a:ea typeface="+mn-ea"/>
                <a:cs typeface="+mn-cs"/>
              </a:defRPr>
            </a:lvl3pPr>
            <a:lvl4pPr marL="1363663" indent="-285750">
              <a:buFont typeface="Calibri" panose="020F0502020204030204" pitchFamily="34" charset="0"/>
              <a:buChar char="-"/>
              <a:defRPr lang="en-US" altLang="en-US" sz="1600" kern="1200" dirty="0">
                <a:solidFill>
                  <a:srgbClr val="717171"/>
                </a:solidFill>
                <a:latin typeface="+mn-lt"/>
                <a:ea typeface="+mn-ea"/>
                <a:cs typeface="+mn-cs"/>
              </a:defRPr>
            </a:lvl4pPr>
            <a:lvl5pPr marL="1717675" indent="-285750">
              <a:buFont typeface="Calibri" panose="020F0502020204030204" pitchFamily="34" charset="0"/>
              <a:buChar char="-"/>
              <a:defRPr lang="nl-NL" altLang="en-US" sz="14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dirty="0"/>
          </a:p>
        </p:txBody>
      </p:sp>
      <p:sp>
        <p:nvSpPr>
          <p:cNvPr id="10" name="Title 9"/>
          <p:cNvSpPr>
            <a:spLocks noGrp="1"/>
          </p:cNvSpPr>
          <p:nvPr>
            <p:ph type="title"/>
          </p:nvPr>
        </p:nvSpPr>
        <p:spPr>
          <a:xfrm>
            <a:off x="1097280" y="286603"/>
            <a:ext cx="10058400" cy="8388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hasCustomPrompt="1"/>
          </p:nvPr>
        </p:nvSpPr>
        <p:spPr>
          <a:xfrm>
            <a:off x="1097280" y="1351060"/>
            <a:ext cx="4937760" cy="537197"/>
          </a:xfrm>
        </p:spPr>
        <p:txBody>
          <a:bodyPr lIns="0" rIns="0" anchor="t">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a:t>
            </a:r>
          </a:p>
        </p:txBody>
      </p:sp>
      <p:sp>
        <p:nvSpPr>
          <p:cNvPr id="5" name="Text Placeholder 4"/>
          <p:cNvSpPr>
            <a:spLocks noGrp="1"/>
          </p:cNvSpPr>
          <p:nvPr>
            <p:ph type="body" sz="quarter" idx="3" hasCustomPrompt="1"/>
          </p:nvPr>
        </p:nvSpPr>
        <p:spPr>
          <a:xfrm>
            <a:off x="6217920" y="1351060"/>
            <a:ext cx="4937760" cy="537197"/>
          </a:xfrm>
        </p:spPr>
        <p:txBody>
          <a:bodyPr lIns="0" rIns="0" anchor="t">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a:t>
            </a:r>
          </a:p>
        </p:txBody>
      </p:sp>
      <p:sp>
        <p:nvSpPr>
          <p:cNvPr id="18" name="Text Placeholder 4">
            <a:extLst>
              <a:ext uri="{FF2B5EF4-FFF2-40B4-BE49-F238E27FC236}">
                <a16:creationId xmlns:a16="http://schemas.microsoft.com/office/drawing/2014/main" id="{63AE3A5C-A3B5-43BD-8A27-659AE9EDBCE1}"/>
              </a:ext>
            </a:extLst>
          </p:cNvPr>
          <p:cNvSpPr>
            <a:spLocks noGrp="1"/>
          </p:cNvSpPr>
          <p:nvPr>
            <p:ph type="body" sz="quarter" idx="14"/>
          </p:nvPr>
        </p:nvSpPr>
        <p:spPr>
          <a:xfrm>
            <a:off x="6216480" y="1962150"/>
            <a:ext cx="4939200" cy="4271994"/>
          </a:xfrm>
        </p:spPr>
        <p:txBody>
          <a:bodyPr/>
          <a:lstStyle>
            <a:lvl1pPr>
              <a:defRPr sz="2300"/>
            </a:lvl1pPr>
            <a:lvl2pPr marL="442913" indent="-242888">
              <a:buFont typeface="Arial" panose="020B0604020202020204" pitchFamily="34" charset="0"/>
              <a:buChar char="•"/>
              <a:defRPr sz="2000"/>
            </a:lvl2pPr>
            <a:lvl3pPr marL="915988" indent="-285750">
              <a:buFont typeface="Calibri" panose="020F0502020204030204" pitchFamily="34" charset="0"/>
              <a:buChar char="-"/>
              <a:defRPr lang="en-US" altLang="en-US" sz="1800" kern="1200" dirty="0">
                <a:solidFill>
                  <a:srgbClr val="717171"/>
                </a:solidFill>
                <a:latin typeface="+mn-lt"/>
                <a:ea typeface="+mn-ea"/>
                <a:cs typeface="+mn-cs"/>
              </a:defRPr>
            </a:lvl3pPr>
            <a:lvl4pPr marL="1363663" indent="-285750">
              <a:buFont typeface="Calibri" panose="020F0502020204030204" pitchFamily="34" charset="0"/>
              <a:buChar char="-"/>
              <a:defRPr lang="en-US" altLang="en-US" sz="1600" kern="1200" dirty="0">
                <a:solidFill>
                  <a:srgbClr val="717171"/>
                </a:solidFill>
                <a:latin typeface="+mn-lt"/>
                <a:ea typeface="+mn-ea"/>
                <a:cs typeface="+mn-cs"/>
              </a:defRPr>
            </a:lvl4pPr>
            <a:lvl5pPr marL="1717675" indent="-285750">
              <a:buFont typeface="Calibri" panose="020F0502020204030204" pitchFamily="34" charset="0"/>
              <a:buChar char="-"/>
              <a:defRPr lang="nl-NL" altLang="en-US" sz="14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dirty="0"/>
          </a:p>
        </p:txBody>
      </p:sp>
      <p:sp>
        <p:nvSpPr>
          <p:cNvPr id="2" name="Rectangle 1">
            <a:extLst>
              <a:ext uri="{FF2B5EF4-FFF2-40B4-BE49-F238E27FC236}">
                <a16:creationId xmlns:a16="http://schemas.microsoft.com/office/drawing/2014/main" id="{D4608260-CC0B-0E03-AA04-0020C0CBDEE1}"/>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5">
            <a:extLst>
              <a:ext uri="{FF2B5EF4-FFF2-40B4-BE49-F238E27FC236}">
                <a16:creationId xmlns:a16="http://schemas.microsoft.com/office/drawing/2014/main" id="{5EC6C145-BF31-AC50-A9F3-027A722AB7D1}"/>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6" name="TextBox 5">
            <a:extLst>
              <a:ext uri="{FF2B5EF4-FFF2-40B4-BE49-F238E27FC236}">
                <a16:creationId xmlns:a16="http://schemas.microsoft.com/office/drawing/2014/main" id="{436B7021-402A-9E4A-2D32-4D5940D40053}"/>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7" name="Picture 6" descr="A yellow and blue line with a line going up&#10;&#10;Description automatically generated">
            <a:extLst>
              <a:ext uri="{FF2B5EF4-FFF2-40B4-BE49-F238E27FC236}">
                <a16:creationId xmlns:a16="http://schemas.microsoft.com/office/drawing/2014/main" id="{8F10320E-6E02-E1BC-5CE6-5EC9CDCC09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3646976559"/>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688"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2 charts + 2 title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388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hasCustomPrompt="1"/>
          </p:nvPr>
        </p:nvSpPr>
        <p:spPr>
          <a:xfrm>
            <a:off x="1097280" y="1351060"/>
            <a:ext cx="4937760" cy="537197"/>
          </a:xfrm>
        </p:spPr>
        <p:txBody>
          <a:bodyPr lIns="0" rIns="0" anchor="t">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a:t>
            </a:r>
          </a:p>
        </p:txBody>
      </p:sp>
      <p:sp>
        <p:nvSpPr>
          <p:cNvPr id="5" name="Text Placeholder 4"/>
          <p:cNvSpPr>
            <a:spLocks noGrp="1"/>
          </p:cNvSpPr>
          <p:nvPr>
            <p:ph type="body" sz="quarter" idx="3" hasCustomPrompt="1"/>
          </p:nvPr>
        </p:nvSpPr>
        <p:spPr>
          <a:xfrm>
            <a:off x="6217920" y="1351060"/>
            <a:ext cx="4937760" cy="537197"/>
          </a:xfrm>
        </p:spPr>
        <p:txBody>
          <a:bodyPr lIns="0" rIns="0" anchor="t">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a:t>
            </a:r>
          </a:p>
        </p:txBody>
      </p:sp>
      <p:sp>
        <p:nvSpPr>
          <p:cNvPr id="11" name="Content Placeholder 6">
            <a:extLst>
              <a:ext uri="{FF2B5EF4-FFF2-40B4-BE49-F238E27FC236}">
                <a16:creationId xmlns:a16="http://schemas.microsoft.com/office/drawing/2014/main" id="{BA44D6EA-40AE-4F60-99AE-BEDC07BD7C1E}"/>
              </a:ext>
            </a:extLst>
          </p:cNvPr>
          <p:cNvSpPr>
            <a:spLocks noGrp="1"/>
          </p:cNvSpPr>
          <p:nvPr>
            <p:ph sz="quarter" idx="12"/>
          </p:nvPr>
        </p:nvSpPr>
        <p:spPr>
          <a:xfrm>
            <a:off x="1099556" y="1965113"/>
            <a:ext cx="4939200" cy="4273200"/>
          </a:xfrm>
        </p:spPr>
        <p:txBody>
          <a:bodyPr/>
          <a:lstStyle/>
          <a:p>
            <a:pPr lvl="0"/>
            <a:r>
              <a:rPr lang="en-US"/>
              <a:t>Click to edit Master text styles</a:t>
            </a:r>
          </a:p>
        </p:txBody>
      </p:sp>
      <p:sp>
        <p:nvSpPr>
          <p:cNvPr id="17" name="Content Placeholder 6">
            <a:extLst>
              <a:ext uri="{FF2B5EF4-FFF2-40B4-BE49-F238E27FC236}">
                <a16:creationId xmlns:a16="http://schemas.microsoft.com/office/drawing/2014/main" id="{695CEAFE-3DB6-4922-AB2A-DDF1DB56D8B9}"/>
              </a:ext>
            </a:extLst>
          </p:cNvPr>
          <p:cNvSpPr>
            <a:spLocks noGrp="1"/>
          </p:cNvSpPr>
          <p:nvPr>
            <p:ph sz="quarter" idx="15"/>
          </p:nvPr>
        </p:nvSpPr>
        <p:spPr>
          <a:xfrm>
            <a:off x="6216480" y="1965113"/>
            <a:ext cx="4939200" cy="4273200"/>
          </a:xfrm>
        </p:spPr>
        <p:txBody>
          <a:bodyPr/>
          <a:lstStyle/>
          <a:p>
            <a:pPr lvl="0"/>
            <a:r>
              <a:rPr lang="en-US"/>
              <a:t>Click to edit Master text styles</a:t>
            </a:r>
          </a:p>
        </p:txBody>
      </p:sp>
      <p:sp>
        <p:nvSpPr>
          <p:cNvPr id="2" name="Rectangle 1">
            <a:extLst>
              <a:ext uri="{FF2B5EF4-FFF2-40B4-BE49-F238E27FC236}">
                <a16:creationId xmlns:a16="http://schemas.microsoft.com/office/drawing/2014/main" id="{DDE8901B-DEF1-EBD9-62E4-448EBCBC2141}"/>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5">
            <a:extLst>
              <a:ext uri="{FF2B5EF4-FFF2-40B4-BE49-F238E27FC236}">
                <a16:creationId xmlns:a16="http://schemas.microsoft.com/office/drawing/2014/main" id="{18840629-E6C9-F83F-7A2E-8EB89D370D0E}"/>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6" name="TextBox 5">
            <a:extLst>
              <a:ext uri="{FF2B5EF4-FFF2-40B4-BE49-F238E27FC236}">
                <a16:creationId xmlns:a16="http://schemas.microsoft.com/office/drawing/2014/main" id="{97FB9336-32E7-333E-7749-37DA952DFCB7}"/>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7" name="Picture 6" descr="A yellow and blue line with a line going up&#10;&#10;Description automatically generated">
            <a:extLst>
              <a:ext uri="{FF2B5EF4-FFF2-40B4-BE49-F238E27FC236}">
                <a16:creationId xmlns:a16="http://schemas.microsoft.com/office/drawing/2014/main" id="{9A5F0DBE-2735-9618-0E68-234B6856B6E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2772435337"/>
      </p:ext>
    </p:extLst>
  </p:cSld>
  <p:clrMapOvr>
    <a:masterClrMapping/>
  </p:clrMapOvr>
  <p:extLst>
    <p:ext uri="{DCECCB84-F9BA-43D5-87BE-67443E8EF086}">
      <p15:sldGuideLst xmlns:p15="http://schemas.microsoft.com/office/powerpoint/2012/main">
        <p15:guide id="1" orient="horz" pos="845">
          <p15:clr>
            <a:srgbClr val="FBAE40"/>
          </p15:clr>
        </p15:guide>
        <p15:guide id="2" pos="68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 text content + 2 graphs right">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38800"/>
          </a:xfrm>
        </p:spPr>
        <p:txBody>
          <a:bodyPr>
            <a:normAutofit/>
          </a:bodyPr>
          <a:lstStyle>
            <a:lvl1pPr>
              <a:defRPr sz="3200"/>
            </a:lvl1pPr>
          </a:lstStyle>
          <a:p>
            <a:r>
              <a:rPr lang="en-US"/>
              <a:t>Click to edit Master title style</a:t>
            </a:r>
            <a:endParaRPr lang="en-US" dirty="0"/>
          </a:p>
        </p:txBody>
      </p:sp>
      <p:sp>
        <p:nvSpPr>
          <p:cNvPr id="19" name="Content Placeholder 2">
            <a:extLst>
              <a:ext uri="{FF2B5EF4-FFF2-40B4-BE49-F238E27FC236}">
                <a16:creationId xmlns:a16="http://schemas.microsoft.com/office/drawing/2014/main" id="{8ECF6537-3787-4859-B35C-CAF20CD2B977}"/>
              </a:ext>
            </a:extLst>
          </p:cNvPr>
          <p:cNvSpPr>
            <a:spLocks noGrp="1"/>
          </p:cNvSpPr>
          <p:nvPr>
            <p:ph sz="half" idx="11"/>
          </p:nvPr>
        </p:nvSpPr>
        <p:spPr>
          <a:xfrm>
            <a:off x="6230068" y="1345032"/>
            <a:ext cx="4937760" cy="2335211"/>
          </a:xfrm>
        </p:spPr>
        <p:txBody>
          <a:bodyPr/>
          <a:lstStyle>
            <a:lvl1pPr>
              <a:spcAft>
                <a:spcPts val="1000"/>
              </a:spcAft>
              <a:defRPr sz="2000"/>
            </a:lvl1pPr>
            <a:lvl2pPr>
              <a:defRPr sz="1800"/>
            </a:lvl2pPr>
            <a:lvl3pPr>
              <a:defRPr sz="1600"/>
            </a:lvl3pPr>
            <a:lvl4pPr>
              <a:defRPr sz="1400"/>
            </a:lvl4pPr>
            <a:lvl5pPr>
              <a:defRPr sz="1400"/>
            </a:lvl5pPr>
          </a:lstStyle>
          <a:p>
            <a:pPr lvl="0"/>
            <a:r>
              <a:rPr lang="en-US"/>
              <a:t>Click to edit Master text styles</a:t>
            </a:r>
          </a:p>
        </p:txBody>
      </p:sp>
      <p:sp>
        <p:nvSpPr>
          <p:cNvPr id="20" name="Content Placeholder 2">
            <a:extLst>
              <a:ext uri="{FF2B5EF4-FFF2-40B4-BE49-F238E27FC236}">
                <a16:creationId xmlns:a16="http://schemas.microsoft.com/office/drawing/2014/main" id="{1D1D0C3E-DCD1-4876-85EF-5199F06DB83F}"/>
              </a:ext>
            </a:extLst>
          </p:cNvPr>
          <p:cNvSpPr>
            <a:spLocks noGrp="1"/>
          </p:cNvSpPr>
          <p:nvPr>
            <p:ph sz="half" idx="16"/>
          </p:nvPr>
        </p:nvSpPr>
        <p:spPr>
          <a:xfrm>
            <a:off x="6230068" y="3887981"/>
            <a:ext cx="4937760" cy="2335211"/>
          </a:xfrm>
        </p:spPr>
        <p:txBody>
          <a:bodyPr/>
          <a:lstStyle>
            <a:lvl1pPr>
              <a:spcAft>
                <a:spcPts val="1000"/>
              </a:spcAft>
              <a:defRPr sz="2000"/>
            </a:lvl1pPr>
            <a:lvl2pPr>
              <a:defRPr sz="1800"/>
            </a:lvl2pPr>
            <a:lvl3pPr>
              <a:defRPr sz="1600"/>
            </a:lvl3pPr>
            <a:lvl4pPr>
              <a:defRPr sz="1400"/>
            </a:lvl4pPr>
            <a:lvl5pPr>
              <a:defRPr sz="1400"/>
            </a:lvl5pPr>
          </a:lstStyle>
          <a:p>
            <a:pPr lvl="0"/>
            <a:r>
              <a:rPr lang="en-US"/>
              <a:t>Click to edit Master text styles</a:t>
            </a:r>
          </a:p>
        </p:txBody>
      </p:sp>
      <p:sp>
        <p:nvSpPr>
          <p:cNvPr id="18" name="Text Placeholder 4">
            <a:extLst>
              <a:ext uri="{FF2B5EF4-FFF2-40B4-BE49-F238E27FC236}">
                <a16:creationId xmlns:a16="http://schemas.microsoft.com/office/drawing/2014/main" id="{88B4A5B0-B9A0-40D8-B5EA-8D19D700AEA7}"/>
              </a:ext>
            </a:extLst>
          </p:cNvPr>
          <p:cNvSpPr>
            <a:spLocks noGrp="1"/>
          </p:cNvSpPr>
          <p:nvPr>
            <p:ph type="body" sz="quarter" idx="17"/>
          </p:nvPr>
        </p:nvSpPr>
        <p:spPr>
          <a:xfrm>
            <a:off x="1097508" y="1345032"/>
            <a:ext cx="4939200" cy="4878000"/>
          </a:xfrm>
        </p:spPr>
        <p:txBody>
          <a:bodyPr/>
          <a:lstStyle>
            <a:lvl1pPr>
              <a:defRPr sz="2300"/>
            </a:lvl1pPr>
            <a:lvl2pPr marL="442913" indent="-242888">
              <a:buFont typeface="Arial" panose="020B0604020202020204" pitchFamily="34" charset="0"/>
              <a:buChar char="•"/>
              <a:defRPr lang="en-US" sz="2000" kern="1200" dirty="0">
                <a:solidFill>
                  <a:srgbClr val="717171"/>
                </a:solidFill>
                <a:latin typeface="+mn-lt"/>
                <a:ea typeface="+mn-ea"/>
                <a:cs typeface="+mn-cs"/>
              </a:defRPr>
            </a:lvl2pPr>
            <a:lvl3pPr marL="895350" indent="-265113">
              <a:buFont typeface="Calibri" panose="020F0502020204030204" pitchFamily="34" charset="0"/>
              <a:buChar char="-"/>
              <a:defRPr lang="en-US" altLang="en-US" sz="1800" kern="1200" dirty="0">
                <a:solidFill>
                  <a:srgbClr val="717171"/>
                </a:solidFill>
                <a:latin typeface="+mn-lt"/>
                <a:ea typeface="+mn-ea"/>
                <a:cs typeface="+mn-cs"/>
              </a:defRPr>
            </a:lvl3pPr>
            <a:lvl4pPr marL="1363663" indent="-285750">
              <a:buFont typeface="Calibri" panose="020F0502020204030204" pitchFamily="34" charset="0"/>
              <a:buChar char="-"/>
              <a:defRPr lang="en-US" altLang="en-US" sz="1600" kern="1200" dirty="0">
                <a:solidFill>
                  <a:srgbClr val="717171"/>
                </a:solidFill>
                <a:latin typeface="+mn-lt"/>
                <a:ea typeface="+mn-ea"/>
                <a:cs typeface="+mn-cs"/>
              </a:defRPr>
            </a:lvl4pPr>
            <a:lvl5pPr marL="1717675" indent="-285750">
              <a:buFont typeface="Calibri" panose="020F0502020204030204" pitchFamily="34" charset="0"/>
              <a:buChar char="-"/>
              <a:defRPr lang="nl-NL" altLang="en-US" sz="14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dirty="0"/>
          </a:p>
        </p:txBody>
      </p:sp>
      <p:sp>
        <p:nvSpPr>
          <p:cNvPr id="2" name="Rectangle 1">
            <a:extLst>
              <a:ext uri="{FF2B5EF4-FFF2-40B4-BE49-F238E27FC236}">
                <a16:creationId xmlns:a16="http://schemas.microsoft.com/office/drawing/2014/main" id="{92ACD779-F89C-CC90-47B4-E58A04479E78}"/>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lide Number Placeholder 5">
            <a:extLst>
              <a:ext uri="{FF2B5EF4-FFF2-40B4-BE49-F238E27FC236}">
                <a16:creationId xmlns:a16="http://schemas.microsoft.com/office/drawing/2014/main" id="{F7D4C0AB-D389-E2C9-1923-37BE44C0A8CB}"/>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4" name="TextBox 3">
            <a:extLst>
              <a:ext uri="{FF2B5EF4-FFF2-40B4-BE49-F238E27FC236}">
                <a16:creationId xmlns:a16="http://schemas.microsoft.com/office/drawing/2014/main" id="{39F7C81C-1190-5769-A766-F25C50C3798B}"/>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5" name="Picture 4" descr="A yellow and blue line with a line going up&#10;&#10;Description automatically generated">
            <a:extLst>
              <a:ext uri="{FF2B5EF4-FFF2-40B4-BE49-F238E27FC236}">
                <a16:creationId xmlns:a16="http://schemas.microsoft.com/office/drawing/2014/main" id="{D9A84341-BBED-418F-1473-034BBECAA97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2770217477"/>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688"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1 text content + 2 charts left">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38800"/>
          </a:xfrm>
        </p:spPr>
        <p:txBody>
          <a:bodyPr>
            <a:normAutofit/>
          </a:bodyPr>
          <a:lstStyle>
            <a:lvl1pPr>
              <a:defRPr sz="3200"/>
            </a:lvl1pPr>
          </a:lstStyle>
          <a:p>
            <a:r>
              <a:rPr lang="en-US"/>
              <a:t>Click to edit Master title style</a:t>
            </a:r>
            <a:endParaRPr lang="en-US" dirty="0"/>
          </a:p>
        </p:txBody>
      </p:sp>
      <p:sp>
        <p:nvSpPr>
          <p:cNvPr id="19" name="Content Placeholder 2">
            <a:extLst>
              <a:ext uri="{FF2B5EF4-FFF2-40B4-BE49-F238E27FC236}">
                <a16:creationId xmlns:a16="http://schemas.microsoft.com/office/drawing/2014/main" id="{8ECF6537-3787-4859-B35C-CAF20CD2B977}"/>
              </a:ext>
            </a:extLst>
          </p:cNvPr>
          <p:cNvSpPr>
            <a:spLocks noGrp="1"/>
          </p:cNvSpPr>
          <p:nvPr>
            <p:ph sz="half" idx="11"/>
          </p:nvPr>
        </p:nvSpPr>
        <p:spPr>
          <a:xfrm>
            <a:off x="1097280" y="1346230"/>
            <a:ext cx="4937760" cy="2335211"/>
          </a:xfrm>
        </p:spPr>
        <p:txBody>
          <a:bodyPr/>
          <a:lstStyle>
            <a:lvl1pPr>
              <a:spcAft>
                <a:spcPts val="1000"/>
              </a:spcAft>
              <a:defRPr sz="2000"/>
            </a:lvl1pPr>
            <a:lvl2pPr>
              <a:defRPr sz="1800"/>
            </a:lvl2pPr>
            <a:lvl3pPr>
              <a:defRPr sz="1600"/>
            </a:lvl3pPr>
            <a:lvl4pPr>
              <a:defRPr sz="1400"/>
            </a:lvl4pPr>
            <a:lvl5pPr>
              <a:defRPr sz="1400"/>
            </a:lvl5pPr>
          </a:lstStyle>
          <a:p>
            <a:pPr lvl="0"/>
            <a:r>
              <a:rPr lang="en-US"/>
              <a:t>Click to edit Master text styles</a:t>
            </a:r>
          </a:p>
        </p:txBody>
      </p:sp>
      <p:sp>
        <p:nvSpPr>
          <p:cNvPr id="20" name="Content Placeholder 2">
            <a:extLst>
              <a:ext uri="{FF2B5EF4-FFF2-40B4-BE49-F238E27FC236}">
                <a16:creationId xmlns:a16="http://schemas.microsoft.com/office/drawing/2014/main" id="{1D1D0C3E-DCD1-4876-85EF-5199F06DB83F}"/>
              </a:ext>
            </a:extLst>
          </p:cNvPr>
          <p:cNvSpPr>
            <a:spLocks noGrp="1"/>
          </p:cNvSpPr>
          <p:nvPr>
            <p:ph sz="half" idx="16"/>
          </p:nvPr>
        </p:nvSpPr>
        <p:spPr>
          <a:xfrm>
            <a:off x="1097280" y="3887981"/>
            <a:ext cx="4937760" cy="2335211"/>
          </a:xfrm>
        </p:spPr>
        <p:txBody>
          <a:bodyPr/>
          <a:lstStyle>
            <a:lvl1pPr>
              <a:spcAft>
                <a:spcPts val="1000"/>
              </a:spcAft>
              <a:defRPr sz="2000"/>
            </a:lvl1pPr>
            <a:lvl2pPr>
              <a:defRPr sz="1800"/>
            </a:lvl2pPr>
            <a:lvl3pPr>
              <a:defRPr sz="1600"/>
            </a:lvl3pPr>
            <a:lvl4pPr>
              <a:defRPr sz="1400"/>
            </a:lvl4pPr>
            <a:lvl5pPr>
              <a:defRPr sz="1400"/>
            </a:lvl5pPr>
          </a:lstStyle>
          <a:p>
            <a:pPr lvl="0"/>
            <a:r>
              <a:rPr lang="en-US"/>
              <a:t>Click to edit Master text styles</a:t>
            </a:r>
          </a:p>
        </p:txBody>
      </p:sp>
      <p:sp>
        <p:nvSpPr>
          <p:cNvPr id="12" name="Text Placeholder 4">
            <a:extLst>
              <a:ext uri="{FF2B5EF4-FFF2-40B4-BE49-F238E27FC236}">
                <a16:creationId xmlns:a16="http://schemas.microsoft.com/office/drawing/2014/main" id="{D48E6417-620F-4EA6-AE8D-14A50199A894}"/>
              </a:ext>
            </a:extLst>
          </p:cNvPr>
          <p:cNvSpPr>
            <a:spLocks noGrp="1"/>
          </p:cNvSpPr>
          <p:nvPr>
            <p:ph type="body" sz="quarter" idx="17"/>
          </p:nvPr>
        </p:nvSpPr>
        <p:spPr>
          <a:xfrm>
            <a:off x="6216480" y="1346230"/>
            <a:ext cx="4939200" cy="4878000"/>
          </a:xfrm>
        </p:spPr>
        <p:txBody>
          <a:bodyPr/>
          <a:lstStyle>
            <a:lvl1pPr>
              <a:defRPr sz="2300"/>
            </a:lvl1pPr>
            <a:lvl2pPr marL="442913" indent="-242888">
              <a:buFont typeface="Arial" panose="020B0604020202020204" pitchFamily="34" charset="0"/>
              <a:buChar char="•"/>
              <a:defRPr sz="2000"/>
            </a:lvl2pPr>
            <a:lvl3pPr marL="915988" indent="-285750">
              <a:buFont typeface="Calibri" panose="020F0502020204030204" pitchFamily="34" charset="0"/>
              <a:buChar char="-"/>
              <a:defRPr lang="en-US" altLang="en-US" sz="1800" kern="1200" dirty="0">
                <a:solidFill>
                  <a:srgbClr val="717171"/>
                </a:solidFill>
                <a:latin typeface="+mn-lt"/>
                <a:ea typeface="+mn-ea"/>
                <a:cs typeface="+mn-cs"/>
              </a:defRPr>
            </a:lvl3pPr>
            <a:lvl4pPr marL="1363663" indent="-285750">
              <a:buFont typeface="Calibri" panose="020F0502020204030204" pitchFamily="34" charset="0"/>
              <a:buChar char="-"/>
              <a:defRPr lang="en-US" altLang="en-US" sz="1600" kern="1200" dirty="0">
                <a:solidFill>
                  <a:srgbClr val="717171"/>
                </a:solidFill>
                <a:latin typeface="+mn-lt"/>
                <a:ea typeface="+mn-ea"/>
                <a:cs typeface="+mn-cs"/>
              </a:defRPr>
            </a:lvl4pPr>
            <a:lvl5pPr marL="1717675" indent="-285750">
              <a:buFont typeface="Calibri" panose="020F0502020204030204" pitchFamily="34" charset="0"/>
              <a:buChar char="-"/>
              <a:defRPr lang="nl-NL" altLang="en-US" sz="14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nl-NL" dirty="0"/>
          </a:p>
        </p:txBody>
      </p:sp>
      <p:sp>
        <p:nvSpPr>
          <p:cNvPr id="2" name="Rectangle 1">
            <a:extLst>
              <a:ext uri="{FF2B5EF4-FFF2-40B4-BE49-F238E27FC236}">
                <a16:creationId xmlns:a16="http://schemas.microsoft.com/office/drawing/2014/main" id="{863C7119-B686-DD18-8534-3543989FB865}"/>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lide Number Placeholder 5">
            <a:extLst>
              <a:ext uri="{FF2B5EF4-FFF2-40B4-BE49-F238E27FC236}">
                <a16:creationId xmlns:a16="http://schemas.microsoft.com/office/drawing/2014/main" id="{78A472E9-0873-C168-810C-0A23686B6527}"/>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4" name="TextBox 3">
            <a:extLst>
              <a:ext uri="{FF2B5EF4-FFF2-40B4-BE49-F238E27FC236}">
                <a16:creationId xmlns:a16="http://schemas.microsoft.com/office/drawing/2014/main" id="{D97DAD91-77D8-68E9-8926-3AAD8CBB9313}"/>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5" name="Picture 4" descr="A yellow and blue line with a line going up&#10;&#10;Description automatically generated">
            <a:extLst>
              <a:ext uri="{FF2B5EF4-FFF2-40B4-BE49-F238E27FC236}">
                <a16:creationId xmlns:a16="http://schemas.microsoft.com/office/drawing/2014/main" id="{00D28F8A-72C1-AED8-C08B-6691AC2AB4F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3211689722"/>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688"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1 text (large) + 2 chart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38800"/>
          </a:xfrm>
        </p:spPr>
        <p:txBody>
          <a:bodyPr>
            <a:normAutofit/>
          </a:bodyPr>
          <a:lstStyle>
            <a:lvl1pPr>
              <a:defRPr sz="3200"/>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85EDE8E4-26FE-4360-81A3-3F2C9748AEF4}"/>
              </a:ext>
            </a:extLst>
          </p:cNvPr>
          <p:cNvSpPr>
            <a:spLocks noGrp="1"/>
          </p:cNvSpPr>
          <p:nvPr>
            <p:ph sz="quarter" idx="12"/>
          </p:nvPr>
        </p:nvSpPr>
        <p:spPr>
          <a:xfrm>
            <a:off x="1097280" y="3045689"/>
            <a:ext cx="4939200" cy="3150000"/>
          </a:xfrm>
        </p:spPr>
        <p:txBody>
          <a:bodyPr/>
          <a:lstStyle/>
          <a:p>
            <a:pPr lvl="0"/>
            <a:r>
              <a:rPr lang="en-US"/>
              <a:t>Click to edit Master text styles</a:t>
            </a:r>
          </a:p>
        </p:txBody>
      </p:sp>
      <p:sp>
        <p:nvSpPr>
          <p:cNvPr id="24" name="Content Placeholder 6">
            <a:extLst>
              <a:ext uri="{FF2B5EF4-FFF2-40B4-BE49-F238E27FC236}">
                <a16:creationId xmlns:a16="http://schemas.microsoft.com/office/drawing/2014/main" id="{3BA9C7A5-7F28-4200-8E9E-F970B1FD152F}"/>
              </a:ext>
            </a:extLst>
          </p:cNvPr>
          <p:cNvSpPr>
            <a:spLocks noGrp="1"/>
          </p:cNvSpPr>
          <p:nvPr>
            <p:ph sz="quarter" idx="14"/>
          </p:nvPr>
        </p:nvSpPr>
        <p:spPr>
          <a:xfrm>
            <a:off x="6217920" y="3045689"/>
            <a:ext cx="4939200" cy="3150000"/>
          </a:xfrm>
        </p:spPr>
        <p:txBody>
          <a:bodyPr/>
          <a:lstStyle/>
          <a:p>
            <a:pPr lvl="0"/>
            <a:r>
              <a:rPr lang="en-US"/>
              <a:t>Click to edit Master text styles</a:t>
            </a:r>
          </a:p>
        </p:txBody>
      </p:sp>
      <p:sp>
        <p:nvSpPr>
          <p:cNvPr id="17" name="Text Placeholder 4">
            <a:extLst>
              <a:ext uri="{FF2B5EF4-FFF2-40B4-BE49-F238E27FC236}">
                <a16:creationId xmlns:a16="http://schemas.microsoft.com/office/drawing/2014/main" id="{4966A3D3-3D52-45BD-941A-17759030DD19}"/>
              </a:ext>
            </a:extLst>
          </p:cNvPr>
          <p:cNvSpPr>
            <a:spLocks noGrp="1"/>
          </p:cNvSpPr>
          <p:nvPr>
            <p:ph type="body" sz="quarter" idx="17" hasCustomPrompt="1"/>
          </p:nvPr>
        </p:nvSpPr>
        <p:spPr>
          <a:xfrm>
            <a:off x="1097279" y="1344983"/>
            <a:ext cx="10058399" cy="1480465"/>
          </a:xfrm>
        </p:spPr>
        <p:txBody>
          <a:bodyPr/>
          <a:lstStyle>
            <a:lvl1pPr>
              <a:defRPr sz="2300"/>
            </a:lvl1pPr>
            <a:lvl2pPr>
              <a:defRPr sz="2000"/>
            </a:lvl2pPr>
            <a:lvl3pPr marL="268288" indent="-268288">
              <a:buFont typeface="Calibri" panose="020F0502020204030204" pitchFamily="34" charset="0"/>
              <a:buChar char="-"/>
              <a:defRPr sz="1800"/>
            </a:lvl3pPr>
            <a:lvl4pPr marL="628650" indent="-266700">
              <a:buFont typeface="Calibri" panose="020F0502020204030204" pitchFamily="34" charset="0"/>
              <a:buChar char="-"/>
              <a:defRPr sz="1600"/>
            </a:lvl4pPr>
            <a:lvl5pPr marL="989013" indent="-273050" defTabSz="989013">
              <a:buFont typeface="Calibri" panose="020F0502020204030204" pitchFamily="34" charset="0"/>
              <a:buChar char="-"/>
              <a:defRPr sz="1400"/>
            </a:lvl5pPr>
          </a:lstStyle>
          <a:p>
            <a:pPr lvl="2"/>
            <a:r>
              <a:rPr lang="en-US" dirty="0"/>
              <a:t>Third level</a:t>
            </a:r>
          </a:p>
          <a:p>
            <a:pPr lvl="3"/>
            <a:r>
              <a:rPr lang="en-US" dirty="0"/>
              <a:t>Fourth level</a:t>
            </a:r>
          </a:p>
          <a:p>
            <a:pPr lvl="4"/>
            <a:r>
              <a:rPr lang="en-US" dirty="0"/>
              <a:t>Fifth level</a:t>
            </a:r>
            <a:endParaRPr lang="nl-NL" dirty="0"/>
          </a:p>
        </p:txBody>
      </p:sp>
      <p:sp>
        <p:nvSpPr>
          <p:cNvPr id="2" name="Rectangle 1">
            <a:extLst>
              <a:ext uri="{FF2B5EF4-FFF2-40B4-BE49-F238E27FC236}">
                <a16:creationId xmlns:a16="http://schemas.microsoft.com/office/drawing/2014/main" id="{D4A8AE24-03ED-7668-2DB6-8442461D54AA}"/>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lide Number Placeholder 5">
            <a:extLst>
              <a:ext uri="{FF2B5EF4-FFF2-40B4-BE49-F238E27FC236}">
                <a16:creationId xmlns:a16="http://schemas.microsoft.com/office/drawing/2014/main" id="{DE5A012A-ACAD-4734-60C0-1751D08A0AFE}"/>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4" name="TextBox 3">
            <a:extLst>
              <a:ext uri="{FF2B5EF4-FFF2-40B4-BE49-F238E27FC236}">
                <a16:creationId xmlns:a16="http://schemas.microsoft.com/office/drawing/2014/main" id="{40FB316F-2965-3449-B4A5-A1953DDEC02A}"/>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5" name="Picture 4" descr="A yellow and blue line with a line going up&#10;&#10;Description automatically generated">
            <a:extLst>
              <a:ext uri="{FF2B5EF4-FFF2-40B4-BE49-F238E27FC236}">
                <a16:creationId xmlns:a16="http://schemas.microsoft.com/office/drawing/2014/main" id="{E453B7A6-8BBB-D9C0-7B58-D7329981322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4253731157"/>
      </p:ext>
    </p:extLst>
  </p:cSld>
  <p:clrMapOvr>
    <a:masterClrMapping/>
  </p:clrMapOvr>
  <p:extLst>
    <p:ext uri="{DCECCB84-F9BA-43D5-87BE-67443E8EF086}">
      <p15:sldGuideLst xmlns:p15="http://schemas.microsoft.com/office/powerpoint/2012/main">
        <p15:guide id="1" orient="horz" pos="845">
          <p15:clr>
            <a:srgbClr val="FBAE40"/>
          </p15:clr>
        </p15:guide>
        <p15:guide id="2" pos="688">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3_Section Header">
    <p:bg>
      <p:bgPr>
        <a:solidFill>
          <a:schemeClr val="bg1"/>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406A858-76AD-FC96-E3D0-A67CC97BA5C8}"/>
              </a:ext>
            </a:extLst>
          </p:cNvPr>
          <p:cNvSpPr/>
          <p:nvPr/>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6642793" cy="3566160"/>
          </a:xfrm>
        </p:spPr>
        <p:txBody>
          <a:bodyPr lIns="0" anchorCtr="0">
            <a:normAutofit/>
          </a:bodyPr>
          <a:lstStyle>
            <a:lvl1pPr>
              <a:lnSpc>
                <a:spcPct val="85000"/>
              </a:lnSpc>
              <a:defRPr sz="4800" b="1">
                <a:solidFill>
                  <a:schemeClr val="tx2"/>
                </a:solidFill>
              </a:defRPr>
            </a:lvl1pPr>
          </a:lstStyle>
          <a:p>
            <a:r>
              <a:rPr lang="en-US"/>
              <a:t>Click to edit Master title style</a:t>
            </a:r>
            <a:endParaRPr lang="en-US" dirty="0"/>
          </a:p>
        </p:txBody>
      </p:sp>
      <p:sp>
        <p:nvSpPr>
          <p:cNvPr id="3" name="Text Placeholder 2"/>
          <p:cNvSpPr>
            <a:spLocks noGrp="1"/>
          </p:cNvSpPr>
          <p:nvPr>
            <p:ph type="body" idx="1" hasCustomPrompt="1"/>
          </p:nvPr>
        </p:nvSpPr>
        <p:spPr>
          <a:xfrm>
            <a:off x="1097280" y="4453128"/>
            <a:ext cx="6642793" cy="1143000"/>
          </a:xfrm>
        </p:spPr>
        <p:txBody>
          <a:bodyPr lIns="0" rIns="91440">
            <a:normAutofit/>
          </a:bodyPr>
          <a:lstStyle>
            <a:lvl1pPr marL="0" indent="0">
              <a:buNone/>
              <a:defRPr sz="2400" cap="none" spc="200" baseline="0">
                <a:solidFill>
                  <a:srgbClr val="71717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1" name="Slide Number Placeholder 5"/>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21" name="TextBox 20">
            <a:extLst>
              <a:ext uri="{FF2B5EF4-FFF2-40B4-BE49-F238E27FC236}">
                <a16:creationId xmlns:a16="http://schemas.microsoft.com/office/drawing/2014/main" id="{3040489C-5D0D-0066-6F07-35C0B1224C61}"/>
              </a:ext>
            </a:extLst>
          </p:cNvPr>
          <p:cNvSpPr txBox="1"/>
          <p:nvPr/>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6" name="Graphic 5">
            <a:extLst>
              <a:ext uri="{FF2B5EF4-FFF2-40B4-BE49-F238E27FC236}">
                <a16:creationId xmlns:a16="http://schemas.microsoft.com/office/drawing/2014/main" id="{531B53A2-9000-764C-DAE6-1087E761301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490173" y="374441"/>
            <a:ext cx="8719127" cy="4982359"/>
          </a:xfrm>
          <a:prstGeom prst="rect">
            <a:avLst/>
          </a:prstGeom>
        </p:spPr>
      </p:pic>
      <p:pic>
        <p:nvPicPr>
          <p:cNvPr id="4" name="Picture 3" descr="A yellow and blue line with a line going up&#10;&#10;Description automatically generated">
            <a:extLst>
              <a:ext uri="{FF2B5EF4-FFF2-40B4-BE49-F238E27FC236}">
                <a16:creationId xmlns:a16="http://schemas.microsoft.com/office/drawing/2014/main" id="{DF3D1669-E1BE-F0E5-1CBF-1D7D9D8972C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3633121424"/>
      </p:ext>
    </p:extLst>
  </p:cSld>
  <p:clrMapOvr>
    <a:overrideClrMapping bg1="lt1" tx1="dk1" bg2="lt2" tx2="dk2" accent1="accent1" accent2="accent2" accent3="accent3" accent4="accent4" accent5="accent5" accent6="accent6" hlink="hlink" folHlink="folHlink"/>
  </p:clrMapOvr>
  <p:hf hd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2 text contents + 2 chart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38800"/>
          </a:xfrm>
        </p:spPr>
        <p:txBody>
          <a:bodyPr>
            <a:normAutofit/>
          </a:bodyPr>
          <a:lstStyle>
            <a:lvl1pPr>
              <a:defRPr sz="3200"/>
            </a:lvl1pPr>
          </a:lstStyle>
          <a:p>
            <a:r>
              <a:rPr lang="en-US"/>
              <a:t>Click to edit Master title style</a:t>
            </a:r>
            <a:endParaRPr lang="en-US" dirty="0"/>
          </a:p>
        </p:txBody>
      </p:sp>
      <p:sp>
        <p:nvSpPr>
          <p:cNvPr id="12" name="Content Placeholder 2">
            <a:extLst>
              <a:ext uri="{FF2B5EF4-FFF2-40B4-BE49-F238E27FC236}">
                <a16:creationId xmlns:a16="http://schemas.microsoft.com/office/drawing/2014/main" id="{3B1E3F5B-DF0C-4541-AF9A-A1663D32B496}"/>
              </a:ext>
            </a:extLst>
          </p:cNvPr>
          <p:cNvSpPr>
            <a:spLocks noGrp="1"/>
          </p:cNvSpPr>
          <p:nvPr>
            <p:ph sz="half" idx="1"/>
          </p:nvPr>
        </p:nvSpPr>
        <p:spPr>
          <a:xfrm>
            <a:off x="1097280" y="1346200"/>
            <a:ext cx="4937760" cy="1484013"/>
          </a:xfrm>
        </p:spPr>
        <p:txBody>
          <a:bodyPr/>
          <a:lstStyle>
            <a:lvl1pPr>
              <a:spcBef>
                <a:spcPts val="600"/>
              </a:spcBef>
              <a:spcAft>
                <a:spcPts val="600"/>
              </a:spcAft>
              <a:defRPr sz="1800"/>
            </a:lvl1pPr>
            <a:lvl2pPr marL="442913" indent="-242888">
              <a:buFont typeface="Arial" panose="020B0604020202020204" pitchFamily="34" charset="0"/>
              <a:buChar char="•"/>
              <a:defRPr sz="1600"/>
            </a:lvl2pPr>
            <a:lvl3pPr marL="803275" indent="-268288">
              <a:defRPr lang="en-US" sz="1400" kern="1200" dirty="0">
                <a:solidFill>
                  <a:srgbClr val="717171"/>
                </a:solidFill>
                <a:latin typeface="+mn-lt"/>
                <a:ea typeface="+mn-ea"/>
                <a:cs typeface="+mn-cs"/>
              </a:defRPr>
            </a:lvl3pPr>
            <a:lvl4pPr marL="1081088" indent="-279400">
              <a:defRPr sz="1200"/>
            </a:lvl4pPr>
            <a:lvl5pPr marL="1347788" indent="-269875">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6">
            <a:extLst>
              <a:ext uri="{FF2B5EF4-FFF2-40B4-BE49-F238E27FC236}">
                <a16:creationId xmlns:a16="http://schemas.microsoft.com/office/drawing/2014/main" id="{85EDE8E4-26FE-4360-81A3-3F2C9748AEF4}"/>
              </a:ext>
            </a:extLst>
          </p:cNvPr>
          <p:cNvSpPr>
            <a:spLocks noGrp="1"/>
          </p:cNvSpPr>
          <p:nvPr>
            <p:ph sz="quarter" idx="12"/>
          </p:nvPr>
        </p:nvSpPr>
        <p:spPr>
          <a:xfrm>
            <a:off x="1097280" y="3045689"/>
            <a:ext cx="4939200" cy="3150000"/>
          </a:xfrm>
        </p:spPr>
        <p:txBody>
          <a:bodyPr/>
          <a:lstStyle/>
          <a:p>
            <a:pPr lvl="0"/>
            <a:r>
              <a:rPr lang="en-US"/>
              <a:t>Click to edit Master text styles</a:t>
            </a:r>
          </a:p>
        </p:txBody>
      </p:sp>
      <p:sp>
        <p:nvSpPr>
          <p:cNvPr id="23" name="Content Placeholder 2">
            <a:extLst>
              <a:ext uri="{FF2B5EF4-FFF2-40B4-BE49-F238E27FC236}">
                <a16:creationId xmlns:a16="http://schemas.microsoft.com/office/drawing/2014/main" id="{188A630D-F5BA-47B7-9461-480E78C8C1FD}"/>
              </a:ext>
            </a:extLst>
          </p:cNvPr>
          <p:cNvSpPr>
            <a:spLocks noGrp="1"/>
          </p:cNvSpPr>
          <p:nvPr>
            <p:ph sz="half" idx="13"/>
          </p:nvPr>
        </p:nvSpPr>
        <p:spPr>
          <a:xfrm>
            <a:off x="6217920" y="1346200"/>
            <a:ext cx="4937760" cy="1484013"/>
          </a:xfrm>
        </p:spPr>
        <p:txBody>
          <a:bodyPr/>
          <a:lstStyle>
            <a:lvl1pPr>
              <a:spcAft>
                <a:spcPts val="600"/>
              </a:spcAft>
              <a:defRPr lang="en-US" altLang="en-US" sz="1800" kern="1200" baseline="0" dirty="0">
                <a:solidFill>
                  <a:srgbClr val="717171"/>
                </a:solidFill>
                <a:latin typeface="+mn-lt"/>
                <a:ea typeface="+mn-ea"/>
                <a:cs typeface="+mn-cs"/>
              </a:defRPr>
            </a:lvl1pPr>
            <a:lvl2pPr marL="442913" indent="-242888">
              <a:buFont typeface="Arial" panose="020B0604020202020204" pitchFamily="34" charset="0"/>
              <a:buChar char="•"/>
              <a:defRPr lang="en-US" altLang="en-US" sz="1600" kern="1200" dirty="0" smtClean="0">
                <a:solidFill>
                  <a:srgbClr val="717171"/>
                </a:solidFill>
                <a:latin typeface="+mn-lt"/>
                <a:ea typeface="+mn-ea"/>
                <a:cs typeface="+mn-cs"/>
              </a:defRPr>
            </a:lvl2pPr>
            <a:lvl3pPr marL="820737" indent="-285750">
              <a:defRPr lang="en-US" altLang="en-US" sz="1400" kern="1200" dirty="0" smtClean="0">
                <a:solidFill>
                  <a:srgbClr val="717171"/>
                </a:solidFill>
                <a:latin typeface="+mn-lt"/>
                <a:ea typeface="+mn-ea"/>
                <a:cs typeface="+mn-cs"/>
              </a:defRPr>
            </a:lvl3pPr>
            <a:lvl4pPr>
              <a:defRPr lang="en-US" altLang="en-US" sz="1200" kern="1200" dirty="0" smtClean="0">
                <a:solidFill>
                  <a:srgbClr val="717171"/>
                </a:solidFill>
                <a:latin typeface="+mn-lt"/>
                <a:ea typeface="+mn-ea"/>
                <a:cs typeface="+mn-cs"/>
              </a:defRPr>
            </a:lvl4pPr>
            <a:lvl5pPr>
              <a:defRPr lang="en-US" altLang="en-US" sz="12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4" name="Content Placeholder 6">
            <a:extLst>
              <a:ext uri="{FF2B5EF4-FFF2-40B4-BE49-F238E27FC236}">
                <a16:creationId xmlns:a16="http://schemas.microsoft.com/office/drawing/2014/main" id="{3BA9C7A5-7F28-4200-8E9E-F970B1FD152F}"/>
              </a:ext>
            </a:extLst>
          </p:cNvPr>
          <p:cNvSpPr>
            <a:spLocks noGrp="1"/>
          </p:cNvSpPr>
          <p:nvPr>
            <p:ph sz="quarter" idx="14"/>
          </p:nvPr>
        </p:nvSpPr>
        <p:spPr>
          <a:xfrm>
            <a:off x="6217920" y="3045689"/>
            <a:ext cx="4939200" cy="3150000"/>
          </a:xfrm>
        </p:spPr>
        <p:txBody>
          <a:bodyPr/>
          <a:lstStyle/>
          <a:p>
            <a:pPr lvl="0"/>
            <a:r>
              <a:rPr lang="en-US"/>
              <a:t>Click to edit Master text styles</a:t>
            </a:r>
          </a:p>
        </p:txBody>
      </p:sp>
      <p:sp>
        <p:nvSpPr>
          <p:cNvPr id="2" name="Rectangle 1">
            <a:extLst>
              <a:ext uri="{FF2B5EF4-FFF2-40B4-BE49-F238E27FC236}">
                <a16:creationId xmlns:a16="http://schemas.microsoft.com/office/drawing/2014/main" id="{22AC979A-E94E-9683-9FE4-EEDE28CBF591}"/>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Slide Number Placeholder 5">
            <a:extLst>
              <a:ext uri="{FF2B5EF4-FFF2-40B4-BE49-F238E27FC236}">
                <a16:creationId xmlns:a16="http://schemas.microsoft.com/office/drawing/2014/main" id="{1FDEB70F-A9CE-658A-0BF8-A849CB1F3719}"/>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4" name="TextBox 3">
            <a:extLst>
              <a:ext uri="{FF2B5EF4-FFF2-40B4-BE49-F238E27FC236}">
                <a16:creationId xmlns:a16="http://schemas.microsoft.com/office/drawing/2014/main" id="{DDC95491-47EE-8C6B-9DB8-0BAA25F479AB}"/>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5" name="Picture 4" descr="A yellow and blue line with a line going up&#10;&#10;Description automatically generated">
            <a:extLst>
              <a:ext uri="{FF2B5EF4-FFF2-40B4-BE49-F238E27FC236}">
                <a16:creationId xmlns:a16="http://schemas.microsoft.com/office/drawing/2014/main" id="{3FD3842B-D3B1-A1C9-79CE-1C49AB5B6CD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3363169629"/>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688"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four chart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838800"/>
          </a:xfrm>
        </p:spPr>
        <p:txBody>
          <a:bodyPr/>
          <a:lstStyle>
            <a:lvl1pPr>
              <a:defRPr/>
            </a:lvl1pPr>
          </a:lstStyle>
          <a:p>
            <a:r>
              <a:rPr lang="en-US"/>
              <a:t>Click to edit Master title style</a:t>
            </a:r>
            <a:endParaRPr lang="en-US" dirty="0"/>
          </a:p>
        </p:txBody>
      </p:sp>
      <p:sp>
        <p:nvSpPr>
          <p:cNvPr id="3" name="Content Placeholder 2"/>
          <p:cNvSpPr>
            <a:spLocks noGrp="1"/>
          </p:cNvSpPr>
          <p:nvPr>
            <p:ph sz="half" idx="1"/>
          </p:nvPr>
        </p:nvSpPr>
        <p:spPr>
          <a:xfrm>
            <a:off x="1097279" y="1341438"/>
            <a:ext cx="4937760" cy="2335211"/>
          </a:xfrm>
        </p:spPr>
        <p:txBody>
          <a:bodyPr/>
          <a:lstStyle>
            <a:lvl1pPr>
              <a:spcAft>
                <a:spcPts val="1000"/>
              </a:spcAft>
              <a:defRPr sz="2000"/>
            </a:lvl1pPr>
            <a:lvl2pPr>
              <a:defRPr sz="1800"/>
            </a:lvl2pPr>
            <a:lvl3pPr>
              <a:defRPr sz="1600"/>
            </a:lvl3pPr>
            <a:lvl4pPr>
              <a:defRPr sz="1400"/>
            </a:lvl4pPr>
            <a:lvl5pPr>
              <a:defRPr sz="1400"/>
            </a:lvl5pPr>
          </a:lstStyle>
          <a:p>
            <a:pPr lvl="0"/>
            <a:r>
              <a:rPr lang="en-US"/>
              <a:t>Click to edit Master text styles</a:t>
            </a:r>
          </a:p>
        </p:txBody>
      </p:sp>
      <p:sp>
        <p:nvSpPr>
          <p:cNvPr id="17" name="Content Placeholder 2">
            <a:extLst>
              <a:ext uri="{FF2B5EF4-FFF2-40B4-BE49-F238E27FC236}">
                <a16:creationId xmlns:a16="http://schemas.microsoft.com/office/drawing/2014/main" id="{C4578E8A-6762-4DA4-8C70-FB719C89F7CD}"/>
              </a:ext>
            </a:extLst>
          </p:cNvPr>
          <p:cNvSpPr>
            <a:spLocks noGrp="1"/>
          </p:cNvSpPr>
          <p:nvPr>
            <p:ph sz="half" idx="10"/>
          </p:nvPr>
        </p:nvSpPr>
        <p:spPr>
          <a:xfrm>
            <a:off x="1097279" y="3864023"/>
            <a:ext cx="4937760" cy="2335211"/>
          </a:xfrm>
        </p:spPr>
        <p:txBody>
          <a:bodyPr/>
          <a:lstStyle>
            <a:lvl1pPr>
              <a:spcAft>
                <a:spcPts val="1000"/>
              </a:spcAft>
              <a:defRPr sz="2000"/>
            </a:lvl1pPr>
            <a:lvl2pPr>
              <a:defRPr sz="1800"/>
            </a:lvl2pPr>
            <a:lvl3pPr>
              <a:defRPr sz="1600"/>
            </a:lvl3pPr>
            <a:lvl4pPr>
              <a:defRPr sz="1400"/>
            </a:lvl4pPr>
            <a:lvl5pPr>
              <a:defRPr sz="1400"/>
            </a:lvl5pPr>
          </a:lstStyle>
          <a:p>
            <a:pPr lvl="0"/>
            <a:r>
              <a:rPr lang="en-US"/>
              <a:t>Click to edit Master text styles</a:t>
            </a:r>
          </a:p>
        </p:txBody>
      </p:sp>
      <p:sp>
        <p:nvSpPr>
          <p:cNvPr id="18" name="Content Placeholder 2">
            <a:extLst>
              <a:ext uri="{FF2B5EF4-FFF2-40B4-BE49-F238E27FC236}">
                <a16:creationId xmlns:a16="http://schemas.microsoft.com/office/drawing/2014/main" id="{B991B30F-C58C-41FA-A75C-BECEB564F46A}"/>
              </a:ext>
            </a:extLst>
          </p:cNvPr>
          <p:cNvSpPr>
            <a:spLocks noGrp="1"/>
          </p:cNvSpPr>
          <p:nvPr>
            <p:ph sz="half" idx="11"/>
          </p:nvPr>
        </p:nvSpPr>
        <p:spPr>
          <a:xfrm>
            <a:off x="6230068" y="1341438"/>
            <a:ext cx="4937760" cy="2335211"/>
          </a:xfrm>
        </p:spPr>
        <p:txBody>
          <a:bodyPr/>
          <a:lstStyle>
            <a:lvl1pPr>
              <a:spcAft>
                <a:spcPts val="1000"/>
              </a:spcAft>
              <a:defRPr sz="2000"/>
            </a:lvl1pPr>
            <a:lvl2pPr>
              <a:defRPr sz="1800"/>
            </a:lvl2pPr>
            <a:lvl3pPr>
              <a:defRPr sz="1600"/>
            </a:lvl3pPr>
            <a:lvl4pPr>
              <a:defRPr sz="1400"/>
            </a:lvl4pPr>
            <a:lvl5pPr>
              <a:defRPr sz="1400"/>
            </a:lvl5pPr>
          </a:lstStyle>
          <a:p>
            <a:pPr lvl="0"/>
            <a:r>
              <a:rPr lang="en-US"/>
              <a:t>Click to edit Master text styles</a:t>
            </a:r>
          </a:p>
        </p:txBody>
      </p:sp>
      <p:sp>
        <p:nvSpPr>
          <p:cNvPr id="19" name="Content Placeholder 2">
            <a:extLst>
              <a:ext uri="{FF2B5EF4-FFF2-40B4-BE49-F238E27FC236}">
                <a16:creationId xmlns:a16="http://schemas.microsoft.com/office/drawing/2014/main" id="{DFF21EBE-B217-43BB-BA92-379C9C068D1C}"/>
              </a:ext>
            </a:extLst>
          </p:cNvPr>
          <p:cNvSpPr>
            <a:spLocks noGrp="1"/>
          </p:cNvSpPr>
          <p:nvPr>
            <p:ph sz="half" idx="12"/>
          </p:nvPr>
        </p:nvSpPr>
        <p:spPr>
          <a:xfrm>
            <a:off x="6230068" y="3863364"/>
            <a:ext cx="4937760" cy="2335211"/>
          </a:xfrm>
        </p:spPr>
        <p:txBody>
          <a:bodyPr/>
          <a:lstStyle>
            <a:lvl1pPr>
              <a:spcAft>
                <a:spcPts val="1000"/>
              </a:spcAft>
              <a:defRPr sz="2000"/>
            </a:lvl1pPr>
            <a:lvl2pPr>
              <a:defRPr sz="1800"/>
            </a:lvl2pPr>
            <a:lvl3pPr>
              <a:defRPr sz="1600"/>
            </a:lvl3pPr>
            <a:lvl4pPr>
              <a:defRPr sz="1400"/>
            </a:lvl4pPr>
            <a:lvl5pPr>
              <a:defRPr sz="1400"/>
            </a:lvl5pPr>
          </a:lstStyle>
          <a:p>
            <a:pPr lvl="0"/>
            <a:r>
              <a:rPr lang="en-US"/>
              <a:t>Click to edit Master text styles</a:t>
            </a:r>
          </a:p>
        </p:txBody>
      </p:sp>
      <p:sp>
        <p:nvSpPr>
          <p:cNvPr id="2" name="Rectangle 1">
            <a:extLst>
              <a:ext uri="{FF2B5EF4-FFF2-40B4-BE49-F238E27FC236}">
                <a16:creationId xmlns:a16="http://schemas.microsoft.com/office/drawing/2014/main" id="{7AE44460-7B40-AA3B-F2C4-29400DAC2BEA}"/>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4" name="Slide Number Placeholder 5">
            <a:extLst>
              <a:ext uri="{FF2B5EF4-FFF2-40B4-BE49-F238E27FC236}">
                <a16:creationId xmlns:a16="http://schemas.microsoft.com/office/drawing/2014/main" id="{359E035D-639F-C499-0481-B662A6FB38B6}"/>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5" name="TextBox 4">
            <a:extLst>
              <a:ext uri="{FF2B5EF4-FFF2-40B4-BE49-F238E27FC236}">
                <a16:creationId xmlns:a16="http://schemas.microsoft.com/office/drawing/2014/main" id="{E8C94483-7D7F-3493-1CD7-0091A8CD25A0}"/>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6" name="Picture 5" descr="A yellow and blue line with a line going up&#10;&#10;Description automatically generated">
            <a:extLst>
              <a:ext uri="{FF2B5EF4-FFF2-40B4-BE49-F238E27FC236}">
                <a16:creationId xmlns:a16="http://schemas.microsoft.com/office/drawing/2014/main" id="{3EFB9E4F-6A55-D795-D173-A522FC4C599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500951473"/>
      </p:ext>
    </p:extLst>
  </p:cSld>
  <p:clrMapOvr>
    <a:masterClrMapping/>
  </p:clrMapOvr>
  <p:extLst>
    <p:ext uri="{DCECCB84-F9BA-43D5-87BE-67443E8EF086}">
      <p15:sldGuideLst xmlns:p15="http://schemas.microsoft.com/office/powerpoint/2012/main">
        <p15:guide id="1" orient="horz" pos="845" userDrawn="1">
          <p15:clr>
            <a:srgbClr val="FBAE40"/>
          </p15:clr>
        </p15:guide>
        <p15:guide id="2" pos="68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DED9AE-ADAA-4D40-8086-6238BDE00D11}"/>
              </a:ext>
            </a:extLst>
          </p:cNvPr>
          <p:cNvSpPr>
            <a:spLocks noGrp="1"/>
          </p:cNvSpPr>
          <p:nvPr>
            <p:ph type="title"/>
          </p:nvPr>
        </p:nvSpPr>
        <p:spPr/>
        <p:txBody>
          <a:bodyPr/>
          <a:lstStyle/>
          <a:p>
            <a:r>
              <a:rPr lang="en-US"/>
              <a:t>Click to edit Master title style</a:t>
            </a:r>
            <a:endParaRPr lang="fr-BE" dirty="0"/>
          </a:p>
        </p:txBody>
      </p:sp>
      <p:sp>
        <p:nvSpPr>
          <p:cNvPr id="3" name="Slide Number Placeholder 2">
            <a:extLst>
              <a:ext uri="{FF2B5EF4-FFF2-40B4-BE49-F238E27FC236}">
                <a16:creationId xmlns:a16="http://schemas.microsoft.com/office/drawing/2014/main" id="{376F5119-79BE-4EB6-813D-C3B56F884111}"/>
              </a:ext>
            </a:extLst>
          </p:cNvPr>
          <p:cNvSpPr>
            <a:spLocks noGrp="1"/>
          </p:cNvSpPr>
          <p:nvPr>
            <p:ph type="sldNum" sz="quarter" idx="10"/>
          </p:nvPr>
        </p:nvSpPr>
        <p:spPr/>
        <p:txBody>
          <a:bodyPr/>
          <a:lstStyle/>
          <a:p>
            <a:pPr>
              <a:defRPr/>
            </a:pPr>
            <a:fld id="{4A31EAF4-EAAB-499B-B098-C90F03F1122D}" type="slidenum">
              <a:rPr lang="en-GB" altLang="en-US" smtClean="0"/>
              <a:pPr>
                <a:defRPr/>
              </a:pPr>
              <a:t>‹#›</a:t>
            </a:fld>
            <a:endParaRPr lang="en-GB" altLang="en-US"/>
          </a:p>
        </p:txBody>
      </p:sp>
    </p:spTree>
    <p:extLst>
      <p:ext uri="{BB962C8B-B14F-4D97-AF65-F5344CB8AC3E}">
        <p14:creationId xmlns:p14="http://schemas.microsoft.com/office/powerpoint/2010/main" val="1139561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 large text content">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838200"/>
          </a:xfrm>
        </p:spPr>
        <p:txBody>
          <a:bodyPr lIns="0">
            <a:normAutofit/>
          </a:bodyPr>
          <a:lstStyle>
            <a:lvl1pPr marL="0">
              <a:defRPr sz="3200" b="1"/>
            </a:lvl1pPr>
          </a:lstStyle>
          <a:p>
            <a:r>
              <a:rPr lang="en-US"/>
              <a:t>Click to edit Master title style</a:t>
            </a:r>
            <a:endParaRPr lang="en-US" dirty="0"/>
          </a:p>
        </p:txBody>
      </p:sp>
      <p:sp>
        <p:nvSpPr>
          <p:cNvPr id="6" name="Text Placeholder 5">
            <a:extLst>
              <a:ext uri="{FF2B5EF4-FFF2-40B4-BE49-F238E27FC236}">
                <a16:creationId xmlns:a16="http://schemas.microsoft.com/office/drawing/2014/main" id="{454A79E2-4E75-46E5-9DE2-D075F3B970A0}"/>
              </a:ext>
            </a:extLst>
          </p:cNvPr>
          <p:cNvSpPr>
            <a:spLocks noGrp="1"/>
          </p:cNvSpPr>
          <p:nvPr>
            <p:ph type="body" sz="quarter" idx="10"/>
          </p:nvPr>
        </p:nvSpPr>
        <p:spPr>
          <a:xfrm>
            <a:off x="1096963" y="1341438"/>
            <a:ext cx="10058400" cy="4754562"/>
          </a:xfrm>
        </p:spPr>
        <p:txBody>
          <a:bodyPr/>
          <a:lstStyle>
            <a:lvl1pPr marL="0" indent="0">
              <a:spcAft>
                <a:spcPts val="600"/>
              </a:spcAft>
              <a:defRPr sz="2400"/>
            </a:lvl1pPr>
            <a:lvl2pPr marL="542925" indent="-342900">
              <a:spcBef>
                <a:spcPts val="600"/>
              </a:spcBef>
              <a:spcAft>
                <a:spcPts val="600"/>
              </a:spcAft>
              <a:buFont typeface="Arial" panose="020B0604020202020204" pitchFamily="34" charset="0"/>
              <a:buChar char="•"/>
              <a:defRPr lang="en-US" sz="2200" kern="1200" dirty="0">
                <a:solidFill>
                  <a:srgbClr val="717171"/>
                </a:solidFill>
                <a:latin typeface="+mn-lt"/>
                <a:ea typeface="+mn-ea"/>
                <a:cs typeface="+mn-cs"/>
              </a:defRPr>
            </a:lvl2pPr>
            <a:lvl3pPr marL="896938" indent="-266700">
              <a:spcAft>
                <a:spcPts val="600"/>
              </a:spcAft>
              <a:tabLst/>
              <a:defRPr/>
            </a:lvl3pPr>
            <a:lvl4pPr marL="1346200" indent="-268288">
              <a:spcAft>
                <a:spcPts val="600"/>
              </a:spcAft>
              <a:defRPr/>
            </a:lvl4pPr>
            <a:lvl5pPr marL="1793875" indent="-266700">
              <a:spcAft>
                <a:spcPts val="600"/>
              </a:spcAft>
              <a:defRPr sz="16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Rectangle 8">
            <a:extLst>
              <a:ext uri="{FF2B5EF4-FFF2-40B4-BE49-F238E27FC236}">
                <a16:creationId xmlns:a16="http://schemas.microsoft.com/office/drawing/2014/main" id="{138B5953-6FC2-E61A-5295-665558C5B39B}"/>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10" name="Slide Number Placeholder 5">
            <a:extLst>
              <a:ext uri="{FF2B5EF4-FFF2-40B4-BE49-F238E27FC236}">
                <a16:creationId xmlns:a16="http://schemas.microsoft.com/office/drawing/2014/main" id="{6E68106A-F19C-38C2-2341-46D8F698B902}"/>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11" name="TextBox 10">
            <a:extLst>
              <a:ext uri="{FF2B5EF4-FFF2-40B4-BE49-F238E27FC236}">
                <a16:creationId xmlns:a16="http://schemas.microsoft.com/office/drawing/2014/main" id="{2B698B46-213D-63EB-ECF9-1513AABB0C1A}"/>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12" name="Picture 11" descr="A yellow and blue line with a line going up&#10;&#10;Description automatically generated">
            <a:extLst>
              <a:ext uri="{FF2B5EF4-FFF2-40B4-BE49-F238E27FC236}">
                <a16:creationId xmlns:a16="http://schemas.microsoft.com/office/drawing/2014/main" id="{15205115-C075-2324-B7FB-7D2BFE87AF8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1117120502"/>
      </p:ext>
    </p:extLst>
  </p:cSld>
  <p:clrMapOvr>
    <a:masterClrMapping/>
  </p:clrMapOvr>
  <p:extLst>
    <p:ext uri="{DCECCB84-F9BA-43D5-87BE-67443E8EF086}">
      <p15:sldGuideLst xmlns:p15="http://schemas.microsoft.com/office/powerpoint/2012/main">
        <p15:guide id="3" orient="horz" pos="845" userDrawn="1">
          <p15:clr>
            <a:srgbClr val="FBAE40"/>
          </p15:clr>
        </p15:guide>
        <p15:guide id="4" pos="68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 text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838800"/>
          </a:xfrm>
        </p:spPr>
        <p:txBody>
          <a:bodyPr rIns="0">
            <a:normAutofit/>
          </a:bodyPr>
          <a:lstStyle>
            <a:lvl1pPr>
              <a:defRPr sz="3200" b="1"/>
            </a:lvl1pPr>
          </a:lstStyle>
          <a:p>
            <a:r>
              <a:rPr lang="en-US"/>
              <a:t>Click to edit Master title style</a:t>
            </a:r>
            <a:endParaRPr lang="en-US" dirty="0"/>
          </a:p>
        </p:txBody>
      </p:sp>
      <p:sp>
        <p:nvSpPr>
          <p:cNvPr id="5" name="Text Placeholder 4">
            <a:extLst>
              <a:ext uri="{FF2B5EF4-FFF2-40B4-BE49-F238E27FC236}">
                <a16:creationId xmlns:a16="http://schemas.microsoft.com/office/drawing/2014/main" id="{1C53738E-E425-41BD-87BF-E3789C6BA58B}"/>
              </a:ext>
            </a:extLst>
          </p:cNvPr>
          <p:cNvSpPr>
            <a:spLocks noGrp="1"/>
          </p:cNvSpPr>
          <p:nvPr>
            <p:ph type="body" sz="quarter" idx="10"/>
          </p:nvPr>
        </p:nvSpPr>
        <p:spPr>
          <a:xfrm>
            <a:off x="1097280" y="1344239"/>
            <a:ext cx="4939200" cy="4878000"/>
          </a:xfrm>
        </p:spPr>
        <p:txBody>
          <a:bodyPr/>
          <a:lstStyle>
            <a:lvl1pPr>
              <a:defRPr sz="2200"/>
            </a:lvl1pPr>
            <a:lvl2pPr marL="442913" indent="-266700">
              <a:buFont typeface="Arial" panose="020B0604020202020204" pitchFamily="34" charset="0"/>
              <a:buChar char="•"/>
              <a:defRPr sz="2000"/>
            </a:lvl2pPr>
            <a:lvl3pPr marL="895350" indent="-265113">
              <a:buFont typeface="Calibri" panose="020F0502020204030204" pitchFamily="34" charset="0"/>
              <a:buChar char="-"/>
              <a:defRPr sz="1800"/>
            </a:lvl3pPr>
            <a:lvl4pPr marL="1347788" indent="-269875">
              <a:buFont typeface="Calibri" panose="020F0502020204030204" pitchFamily="34" charset="0"/>
              <a:buChar char="-"/>
              <a:defRPr sz="1600"/>
            </a:lvl4pPr>
            <a:lvl5pPr marL="1700213" indent="-268288">
              <a:buFont typeface="Calibri" panose="020F0502020204030204" pitchFamily="34" charset="0"/>
              <a:buChar cha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dirty="0"/>
          </a:p>
        </p:txBody>
      </p:sp>
      <p:sp>
        <p:nvSpPr>
          <p:cNvPr id="15" name="Text Placeholder 4">
            <a:extLst>
              <a:ext uri="{FF2B5EF4-FFF2-40B4-BE49-F238E27FC236}">
                <a16:creationId xmlns:a16="http://schemas.microsoft.com/office/drawing/2014/main" id="{36D3E582-8060-4F78-8A6F-21328E56CBD1}"/>
              </a:ext>
            </a:extLst>
          </p:cNvPr>
          <p:cNvSpPr>
            <a:spLocks noGrp="1"/>
          </p:cNvSpPr>
          <p:nvPr>
            <p:ph type="body" sz="quarter" idx="11"/>
          </p:nvPr>
        </p:nvSpPr>
        <p:spPr>
          <a:xfrm>
            <a:off x="6236415" y="1344239"/>
            <a:ext cx="4937125" cy="4878000"/>
          </a:xfrm>
        </p:spPr>
        <p:txBody>
          <a:bodyPr/>
          <a:lstStyle>
            <a:lvl1pPr>
              <a:defRPr sz="2200"/>
            </a:lvl1pPr>
            <a:lvl2pPr marL="442913" indent="-242888">
              <a:buFont typeface="Arial" panose="020B0604020202020204" pitchFamily="34" charset="0"/>
              <a:buChar char="•"/>
              <a:defRPr lang="en-US" sz="2000" kern="1200" dirty="0">
                <a:solidFill>
                  <a:srgbClr val="717171"/>
                </a:solidFill>
                <a:latin typeface="+mn-lt"/>
                <a:ea typeface="+mn-ea"/>
                <a:cs typeface="+mn-cs"/>
              </a:defRPr>
            </a:lvl2pPr>
            <a:lvl3pPr marL="915988" indent="-285750">
              <a:buFont typeface="Calibri" panose="020F0502020204030204" pitchFamily="34" charset="0"/>
              <a:buChar char="-"/>
              <a:defRPr lang="en-US" altLang="en-US" sz="1800" kern="1200" dirty="0">
                <a:solidFill>
                  <a:srgbClr val="717171"/>
                </a:solidFill>
                <a:latin typeface="+mn-lt"/>
                <a:ea typeface="+mn-ea"/>
                <a:cs typeface="+mn-cs"/>
              </a:defRPr>
            </a:lvl3pPr>
            <a:lvl4pPr marL="1363663" indent="-285750">
              <a:buFont typeface="Calibri" panose="020F0502020204030204" pitchFamily="34" charset="0"/>
              <a:buChar char="-"/>
              <a:defRPr lang="en-US" altLang="en-US" sz="1600" kern="1200" dirty="0">
                <a:solidFill>
                  <a:srgbClr val="717171"/>
                </a:solidFill>
                <a:latin typeface="+mn-lt"/>
                <a:ea typeface="+mn-ea"/>
                <a:cs typeface="+mn-cs"/>
              </a:defRPr>
            </a:lvl4pPr>
            <a:lvl5pPr marL="1431925" indent="0">
              <a:buFont typeface="Calibri" panose="020F0502020204030204" pitchFamily="34" charset="0"/>
              <a:buNone/>
              <a:defRPr lang="nl-NL" altLang="en-US" sz="14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Rectangle 8">
            <a:extLst>
              <a:ext uri="{FF2B5EF4-FFF2-40B4-BE49-F238E27FC236}">
                <a16:creationId xmlns:a16="http://schemas.microsoft.com/office/drawing/2014/main" id="{76521ED9-37E5-EC56-256E-B110774DB6B9}"/>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Slide Number Placeholder 5">
            <a:extLst>
              <a:ext uri="{FF2B5EF4-FFF2-40B4-BE49-F238E27FC236}">
                <a16:creationId xmlns:a16="http://schemas.microsoft.com/office/drawing/2014/main" id="{A0FF3723-A34B-6FA5-24B8-4F55719743F7}"/>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11" name="TextBox 10">
            <a:extLst>
              <a:ext uri="{FF2B5EF4-FFF2-40B4-BE49-F238E27FC236}">
                <a16:creationId xmlns:a16="http://schemas.microsoft.com/office/drawing/2014/main" id="{41B6D9A3-FF8E-FD0D-94CE-6F5BAFEF30FF}"/>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12" name="Picture 11" descr="A yellow and blue line with a line going up&#10;&#10;Description automatically generated">
            <a:extLst>
              <a:ext uri="{FF2B5EF4-FFF2-40B4-BE49-F238E27FC236}">
                <a16:creationId xmlns:a16="http://schemas.microsoft.com/office/drawing/2014/main" id="{A694F8EE-28C1-823B-1064-A12BE0334EC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3567054313"/>
      </p:ext>
    </p:extLst>
  </p:cSld>
  <p:clrMapOvr>
    <a:masterClrMapping/>
  </p:clrMapOvr>
  <p:extLst>
    <p:ext uri="{DCECCB84-F9BA-43D5-87BE-67443E8EF086}">
      <p15:sldGuideLst xmlns:p15="http://schemas.microsoft.com/office/powerpoint/2012/main">
        <p15:guide id="3" orient="horz" pos="845" userDrawn="1">
          <p15:clr>
            <a:srgbClr val="FBAE40"/>
          </p15:clr>
        </p15:guide>
        <p15:guide id="4" pos="68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2 text content + 2 titles">
    <p:spTree>
      <p:nvGrpSpPr>
        <p:cNvPr id="1" name=""/>
        <p:cNvGrpSpPr/>
        <p:nvPr/>
      </p:nvGrpSpPr>
      <p:grpSpPr>
        <a:xfrm>
          <a:off x="0" y="0"/>
          <a:ext cx="0" cy="0"/>
          <a:chOff x="0" y="0"/>
          <a:chExt cx="0" cy="0"/>
        </a:xfrm>
      </p:grpSpPr>
      <p:sp>
        <p:nvSpPr>
          <p:cNvPr id="12" name="Text Placeholder 4">
            <a:extLst>
              <a:ext uri="{FF2B5EF4-FFF2-40B4-BE49-F238E27FC236}">
                <a16:creationId xmlns:a16="http://schemas.microsoft.com/office/drawing/2014/main" id="{2540D78F-E5F7-4453-A94A-19071857060A}"/>
              </a:ext>
            </a:extLst>
          </p:cNvPr>
          <p:cNvSpPr>
            <a:spLocks noGrp="1"/>
          </p:cNvSpPr>
          <p:nvPr>
            <p:ph type="body" sz="quarter" idx="13"/>
          </p:nvPr>
        </p:nvSpPr>
        <p:spPr>
          <a:xfrm>
            <a:off x="1098301" y="1962150"/>
            <a:ext cx="4939200" cy="4271994"/>
          </a:xfrm>
        </p:spPr>
        <p:txBody>
          <a:bodyPr/>
          <a:lstStyle>
            <a:lvl1pPr>
              <a:defRPr sz="2200"/>
            </a:lvl1pPr>
            <a:lvl2pPr marL="442913" indent="-242888">
              <a:buFont typeface="Arial" panose="020B0604020202020204" pitchFamily="34" charset="0"/>
              <a:buChar char="•"/>
              <a:defRPr lang="en-US" sz="2000" kern="1200" dirty="0">
                <a:solidFill>
                  <a:srgbClr val="717171"/>
                </a:solidFill>
                <a:latin typeface="+mn-lt"/>
                <a:ea typeface="+mn-ea"/>
                <a:cs typeface="+mn-cs"/>
              </a:defRPr>
            </a:lvl2pPr>
            <a:lvl3pPr marL="915988" indent="-285750">
              <a:buFont typeface="Calibri" panose="020F0502020204030204" pitchFamily="34" charset="0"/>
              <a:buChar char="-"/>
              <a:defRPr lang="en-US" altLang="en-US" sz="1800" kern="1200" dirty="0">
                <a:solidFill>
                  <a:srgbClr val="717171"/>
                </a:solidFill>
                <a:latin typeface="+mn-lt"/>
                <a:ea typeface="+mn-ea"/>
                <a:cs typeface="+mn-cs"/>
              </a:defRPr>
            </a:lvl3pPr>
            <a:lvl4pPr marL="1363663" indent="-285750">
              <a:buFont typeface="Calibri" panose="020F0502020204030204" pitchFamily="34" charset="0"/>
              <a:buChar char="-"/>
              <a:defRPr lang="en-US" altLang="en-US" sz="1600" kern="1200" dirty="0">
                <a:solidFill>
                  <a:srgbClr val="717171"/>
                </a:solidFill>
                <a:latin typeface="+mn-lt"/>
                <a:ea typeface="+mn-ea"/>
                <a:cs typeface="+mn-cs"/>
              </a:defRPr>
            </a:lvl4pPr>
            <a:lvl5pPr marL="1717675" indent="-285750">
              <a:buFont typeface="Calibri" panose="020F0502020204030204" pitchFamily="34" charset="0"/>
              <a:buChar char="-"/>
              <a:defRPr lang="nl-NL" altLang="en-US" sz="16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0" name="Title 9"/>
          <p:cNvSpPr>
            <a:spLocks noGrp="1"/>
          </p:cNvSpPr>
          <p:nvPr>
            <p:ph type="title"/>
          </p:nvPr>
        </p:nvSpPr>
        <p:spPr>
          <a:xfrm>
            <a:off x="1097280" y="286603"/>
            <a:ext cx="10058400" cy="838800"/>
          </a:xfrm>
        </p:spPr>
        <p:txBody>
          <a:bodyPr>
            <a:normAutofit/>
          </a:bodyPr>
          <a:lstStyle>
            <a:lvl1pPr>
              <a:defRPr sz="3200" b="1"/>
            </a:lvl1pPr>
          </a:lstStyle>
          <a:p>
            <a:r>
              <a:rPr lang="en-US"/>
              <a:t>Click to edit Master title style</a:t>
            </a:r>
            <a:endParaRPr lang="en-US" dirty="0"/>
          </a:p>
        </p:txBody>
      </p:sp>
      <p:sp>
        <p:nvSpPr>
          <p:cNvPr id="3" name="Text Placeholder 2"/>
          <p:cNvSpPr>
            <a:spLocks noGrp="1"/>
          </p:cNvSpPr>
          <p:nvPr>
            <p:ph type="body" idx="1" hasCustomPrompt="1"/>
          </p:nvPr>
        </p:nvSpPr>
        <p:spPr>
          <a:xfrm>
            <a:off x="1097280" y="1351060"/>
            <a:ext cx="4937760" cy="537197"/>
          </a:xfrm>
        </p:spPr>
        <p:txBody>
          <a:bodyPr lIns="0" rIns="0" anchor="t">
            <a:normAutofit/>
          </a:bodyPr>
          <a:lstStyle>
            <a:lvl1pPr marL="0" indent="0">
              <a:buNone/>
              <a:defRPr sz="2600" b="0" cap="none"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a:t>
            </a:r>
          </a:p>
        </p:txBody>
      </p:sp>
      <p:sp>
        <p:nvSpPr>
          <p:cNvPr id="5" name="Text Placeholder 4"/>
          <p:cNvSpPr>
            <a:spLocks noGrp="1"/>
          </p:cNvSpPr>
          <p:nvPr>
            <p:ph type="body" sz="quarter" idx="3" hasCustomPrompt="1"/>
          </p:nvPr>
        </p:nvSpPr>
        <p:spPr>
          <a:xfrm>
            <a:off x="6217920" y="1351060"/>
            <a:ext cx="4937760" cy="537197"/>
          </a:xfrm>
        </p:spPr>
        <p:txBody>
          <a:bodyPr lIns="0" rIns="0" anchor="t">
            <a:normAutofit/>
          </a:bodyPr>
          <a:lstStyle>
            <a:lvl1pPr marL="0" indent="0">
              <a:buNone/>
              <a:defRPr sz="2600" b="0" cap="none"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a:t>
            </a:r>
          </a:p>
        </p:txBody>
      </p:sp>
      <p:sp>
        <p:nvSpPr>
          <p:cNvPr id="18" name="Text Placeholder 4">
            <a:extLst>
              <a:ext uri="{FF2B5EF4-FFF2-40B4-BE49-F238E27FC236}">
                <a16:creationId xmlns:a16="http://schemas.microsoft.com/office/drawing/2014/main" id="{63AE3A5C-A3B5-43BD-8A27-659AE9EDBCE1}"/>
              </a:ext>
            </a:extLst>
          </p:cNvPr>
          <p:cNvSpPr>
            <a:spLocks noGrp="1"/>
          </p:cNvSpPr>
          <p:nvPr>
            <p:ph type="body" sz="quarter" idx="14"/>
          </p:nvPr>
        </p:nvSpPr>
        <p:spPr>
          <a:xfrm>
            <a:off x="6216480" y="1962150"/>
            <a:ext cx="4939200" cy="4271994"/>
          </a:xfrm>
        </p:spPr>
        <p:txBody>
          <a:bodyPr/>
          <a:lstStyle>
            <a:lvl1pPr>
              <a:defRPr sz="2200"/>
            </a:lvl1pPr>
            <a:lvl2pPr marL="442913" indent="-242888">
              <a:buFont typeface="Arial" panose="020B0604020202020204" pitchFamily="34" charset="0"/>
              <a:buChar char="•"/>
              <a:defRPr sz="2000"/>
            </a:lvl2pPr>
            <a:lvl3pPr marL="915988" indent="-285750">
              <a:buFont typeface="Calibri" panose="020F0502020204030204" pitchFamily="34" charset="0"/>
              <a:buChar char="-"/>
              <a:defRPr lang="en-US" altLang="en-US" sz="1800" kern="1200" dirty="0">
                <a:solidFill>
                  <a:srgbClr val="717171"/>
                </a:solidFill>
                <a:latin typeface="+mn-lt"/>
                <a:ea typeface="+mn-ea"/>
                <a:cs typeface="+mn-cs"/>
              </a:defRPr>
            </a:lvl3pPr>
            <a:lvl4pPr marL="1363663" indent="-285750">
              <a:buFont typeface="Calibri" panose="020F0502020204030204" pitchFamily="34" charset="0"/>
              <a:buChar char="-"/>
              <a:defRPr lang="en-US" altLang="en-US" sz="1600" kern="1200" dirty="0">
                <a:solidFill>
                  <a:srgbClr val="717171"/>
                </a:solidFill>
                <a:latin typeface="+mn-lt"/>
                <a:ea typeface="+mn-ea"/>
                <a:cs typeface="+mn-cs"/>
              </a:defRPr>
            </a:lvl4pPr>
            <a:lvl5pPr marL="1717675" indent="-285750">
              <a:buFont typeface="Calibri" panose="020F0502020204030204" pitchFamily="34" charset="0"/>
              <a:buChar char="-"/>
              <a:defRPr lang="nl-NL" altLang="en-US" sz="16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Rectangle 8">
            <a:extLst>
              <a:ext uri="{FF2B5EF4-FFF2-40B4-BE49-F238E27FC236}">
                <a16:creationId xmlns:a16="http://schemas.microsoft.com/office/drawing/2014/main" id="{118A504B-315D-3964-451F-F8A14B666CE4}"/>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Slide Number Placeholder 5">
            <a:extLst>
              <a:ext uri="{FF2B5EF4-FFF2-40B4-BE49-F238E27FC236}">
                <a16:creationId xmlns:a16="http://schemas.microsoft.com/office/drawing/2014/main" id="{2900B06B-824E-B2D9-784F-CD4E51CAD96A}"/>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13" name="TextBox 12">
            <a:extLst>
              <a:ext uri="{FF2B5EF4-FFF2-40B4-BE49-F238E27FC236}">
                <a16:creationId xmlns:a16="http://schemas.microsoft.com/office/drawing/2014/main" id="{A6D01B97-A31A-D62C-879B-AAE517ABBA2E}"/>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14" name="Picture 13" descr="A yellow and blue line with a line going up&#10;&#10;Description automatically generated">
            <a:extLst>
              <a:ext uri="{FF2B5EF4-FFF2-40B4-BE49-F238E27FC236}">
                <a16:creationId xmlns:a16="http://schemas.microsoft.com/office/drawing/2014/main" id="{47AC7F24-9333-40D6-7DF3-836761820E1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3599480901"/>
      </p:ext>
    </p:extLst>
  </p:cSld>
  <p:clrMapOvr>
    <a:masterClrMapping/>
  </p:clrMapOvr>
  <p:extLst>
    <p:ext uri="{DCECCB84-F9BA-43D5-87BE-67443E8EF086}">
      <p15:sldGuideLst xmlns:p15="http://schemas.microsoft.com/office/powerpoint/2012/main">
        <p15:guide id="3" orient="horz" pos="845" userDrawn="1">
          <p15:clr>
            <a:srgbClr val="FBAE40"/>
          </p15:clr>
        </p15:guide>
        <p15:guide id="4" pos="68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 large chart">
    <p:spTree>
      <p:nvGrpSpPr>
        <p:cNvPr id="1" name=""/>
        <p:cNvGrpSpPr/>
        <p:nvPr/>
      </p:nvGrpSpPr>
      <p:grpSpPr>
        <a:xfrm>
          <a:off x="0" y="0"/>
          <a:ext cx="0" cy="0"/>
          <a:chOff x="0" y="0"/>
          <a:chExt cx="0" cy="0"/>
        </a:xfrm>
      </p:grpSpPr>
      <p:sp>
        <p:nvSpPr>
          <p:cNvPr id="2" name="Title 1"/>
          <p:cNvSpPr>
            <a:spLocks noGrp="1"/>
          </p:cNvSpPr>
          <p:nvPr>
            <p:ph type="title"/>
          </p:nvPr>
        </p:nvSpPr>
        <p:spPr>
          <a:xfrm>
            <a:off x="1096963" y="287338"/>
            <a:ext cx="10058400" cy="838200"/>
          </a:xfrm>
        </p:spPr>
        <p:txBody>
          <a:bodyPr lIns="0">
            <a:normAutofit/>
          </a:bodyPr>
          <a:lstStyle>
            <a:lvl1pPr marL="0">
              <a:defRPr sz="3200" b="1"/>
            </a:lvl1pPr>
          </a:lstStyle>
          <a:p>
            <a:r>
              <a:rPr lang="en-US"/>
              <a:t>Click to edit Master title style</a:t>
            </a:r>
            <a:endParaRPr lang="en-US" dirty="0"/>
          </a:p>
        </p:txBody>
      </p:sp>
      <p:sp>
        <p:nvSpPr>
          <p:cNvPr id="3" name="Content Placeholder 2"/>
          <p:cNvSpPr>
            <a:spLocks noGrp="1"/>
          </p:cNvSpPr>
          <p:nvPr>
            <p:ph idx="1"/>
          </p:nvPr>
        </p:nvSpPr>
        <p:spPr>
          <a:xfrm>
            <a:off x="1096963" y="1341439"/>
            <a:ext cx="10058400" cy="4751858"/>
          </a:xfrm>
        </p:spPr>
        <p:txBody>
          <a:bodyPr/>
          <a:lstStyle>
            <a:lvl1pPr marL="0" indent="0">
              <a:spcAft>
                <a:spcPts val="1000"/>
              </a:spcAft>
              <a:buNone/>
              <a:defRPr sz="2600" baseline="0"/>
            </a:lvl1pPr>
            <a:lvl2pPr>
              <a:defRPr sz="2200" baseline="0"/>
            </a:lvl2pPr>
            <a:lvl3pPr marL="566738" indent="-182563">
              <a:buFont typeface="Calibri" panose="020F0502020204030204" pitchFamily="34" charset="0"/>
              <a:buChar char="-"/>
              <a:defRPr sz="2000" baseline="0"/>
            </a:lvl3pPr>
            <a:lvl4pPr marL="749300" indent="-182563">
              <a:buFont typeface="Calibri" panose="020F0502020204030204" pitchFamily="34" charset="0"/>
              <a:buChar char="-"/>
              <a:defRPr sz="1800" baseline="0"/>
            </a:lvl4pPr>
            <a:lvl5pPr marL="931863" indent="-182563">
              <a:buFont typeface="Calibri" panose="020F0502020204030204" pitchFamily="34" charset="0"/>
              <a:buChar char="-"/>
              <a:defRPr sz="1800" baseline="0"/>
            </a:lvl5pPr>
          </a:lstStyle>
          <a:p>
            <a:pPr lvl="0"/>
            <a:r>
              <a:rPr lang="en-US"/>
              <a:t>Click to edit Master text styles</a:t>
            </a:r>
          </a:p>
        </p:txBody>
      </p:sp>
      <p:sp>
        <p:nvSpPr>
          <p:cNvPr id="10" name="Rectangle 9">
            <a:extLst>
              <a:ext uri="{FF2B5EF4-FFF2-40B4-BE49-F238E27FC236}">
                <a16:creationId xmlns:a16="http://schemas.microsoft.com/office/drawing/2014/main" id="{7D6C1AE5-4F8E-61E7-F3E8-A139E782F3C6}"/>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11" name="Slide Number Placeholder 5">
            <a:extLst>
              <a:ext uri="{FF2B5EF4-FFF2-40B4-BE49-F238E27FC236}">
                <a16:creationId xmlns:a16="http://schemas.microsoft.com/office/drawing/2014/main" id="{3BCBE4D8-D654-E72B-1BC1-02AFCB6DCA52}"/>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12" name="TextBox 11">
            <a:extLst>
              <a:ext uri="{FF2B5EF4-FFF2-40B4-BE49-F238E27FC236}">
                <a16:creationId xmlns:a16="http://schemas.microsoft.com/office/drawing/2014/main" id="{1716B636-D1EA-4FD6-7DCC-CA8E1656CE1A}"/>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13" name="Picture 12" descr="A yellow and blue line with a line going up&#10;&#10;Description automatically generated">
            <a:extLst>
              <a:ext uri="{FF2B5EF4-FFF2-40B4-BE49-F238E27FC236}">
                <a16:creationId xmlns:a16="http://schemas.microsoft.com/office/drawing/2014/main" id="{165114D1-818C-138C-432F-3B2511DC2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221025462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68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 charts + 2 title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38800"/>
          </a:xfrm>
        </p:spPr>
        <p:txBody>
          <a:bodyPr>
            <a:normAutofit/>
          </a:bodyPr>
          <a:lstStyle>
            <a:lvl1pPr>
              <a:defRPr sz="3200" b="1"/>
            </a:lvl1pPr>
          </a:lstStyle>
          <a:p>
            <a:r>
              <a:rPr lang="en-US"/>
              <a:t>Click to edit Master title style</a:t>
            </a:r>
            <a:endParaRPr lang="en-US" dirty="0"/>
          </a:p>
        </p:txBody>
      </p:sp>
      <p:sp>
        <p:nvSpPr>
          <p:cNvPr id="3" name="Text Placeholder 2"/>
          <p:cNvSpPr>
            <a:spLocks noGrp="1"/>
          </p:cNvSpPr>
          <p:nvPr>
            <p:ph type="body" idx="1" hasCustomPrompt="1"/>
          </p:nvPr>
        </p:nvSpPr>
        <p:spPr>
          <a:xfrm>
            <a:off x="1097280" y="1351060"/>
            <a:ext cx="4937760" cy="537197"/>
          </a:xfrm>
        </p:spPr>
        <p:txBody>
          <a:bodyPr lIns="0" rIns="0" anchor="t">
            <a:normAutofit/>
          </a:bodyPr>
          <a:lstStyle>
            <a:lvl1pPr marL="0" indent="0">
              <a:buNone/>
              <a:defRPr sz="2600" b="0" cap="none"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Title</a:t>
            </a:r>
          </a:p>
        </p:txBody>
      </p:sp>
      <p:sp>
        <p:nvSpPr>
          <p:cNvPr id="5" name="Text Placeholder 4"/>
          <p:cNvSpPr>
            <a:spLocks noGrp="1"/>
          </p:cNvSpPr>
          <p:nvPr>
            <p:ph type="body" sz="quarter" idx="3" hasCustomPrompt="1"/>
          </p:nvPr>
        </p:nvSpPr>
        <p:spPr>
          <a:xfrm>
            <a:off x="6217920" y="1351060"/>
            <a:ext cx="4937760" cy="537197"/>
          </a:xfrm>
        </p:spPr>
        <p:txBody>
          <a:bodyPr lIns="0" rIns="0" anchor="t">
            <a:normAutofit/>
          </a:bodyPr>
          <a:lstStyle>
            <a:lvl1pPr marL="0" indent="0">
              <a:buNone/>
              <a:defRPr sz="2600" b="0" cap="none"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BE" dirty="0"/>
              <a:t>Title</a:t>
            </a:r>
            <a:endParaRPr lang="en-US" dirty="0"/>
          </a:p>
        </p:txBody>
      </p:sp>
      <p:sp>
        <p:nvSpPr>
          <p:cNvPr id="11" name="Content Placeholder 6">
            <a:extLst>
              <a:ext uri="{FF2B5EF4-FFF2-40B4-BE49-F238E27FC236}">
                <a16:creationId xmlns:a16="http://schemas.microsoft.com/office/drawing/2014/main" id="{BA44D6EA-40AE-4F60-99AE-BEDC07BD7C1E}"/>
              </a:ext>
            </a:extLst>
          </p:cNvPr>
          <p:cNvSpPr>
            <a:spLocks noGrp="1"/>
          </p:cNvSpPr>
          <p:nvPr>
            <p:ph sz="quarter" idx="12"/>
          </p:nvPr>
        </p:nvSpPr>
        <p:spPr>
          <a:xfrm>
            <a:off x="1099556" y="1965113"/>
            <a:ext cx="4939200" cy="4273200"/>
          </a:xfrm>
        </p:spPr>
        <p:txBody>
          <a:bodyPr/>
          <a:lstStyle>
            <a:lvl1pPr>
              <a:defRPr sz="2200"/>
            </a:lvl1pPr>
          </a:lstStyle>
          <a:p>
            <a:pPr lvl="0"/>
            <a:r>
              <a:rPr lang="en-US"/>
              <a:t>Click to edit Master text styles</a:t>
            </a:r>
          </a:p>
        </p:txBody>
      </p:sp>
      <p:sp>
        <p:nvSpPr>
          <p:cNvPr id="17" name="Content Placeholder 6">
            <a:extLst>
              <a:ext uri="{FF2B5EF4-FFF2-40B4-BE49-F238E27FC236}">
                <a16:creationId xmlns:a16="http://schemas.microsoft.com/office/drawing/2014/main" id="{695CEAFE-3DB6-4922-AB2A-DDF1DB56D8B9}"/>
              </a:ext>
            </a:extLst>
          </p:cNvPr>
          <p:cNvSpPr>
            <a:spLocks noGrp="1"/>
          </p:cNvSpPr>
          <p:nvPr>
            <p:ph sz="quarter" idx="15"/>
          </p:nvPr>
        </p:nvSpPr>
        <p:spPr>
          <a:xfrm>
            <a:off x="6216480" y="1965113"/>
            <a:ext cx="4939200" cy="4273200"/>
          </a:xfrm>
        </p:spPr>
        <p:txBody>
          <a:bodyPr/>
          <a:lstStyle>
            <a:lvl1pPr>
              <a:defRPr sz="2200"/>
            </a:lvl1pPr>
          </a:lstStyle>
          <a:p>
            <a:pPr lvl="0"/>
            <a:r>
              <a:rPr lang="en-US"/>
              <a:t>Click to edit Master text styles</a:t>
            </a:r>
          </a:p>
        </p:txBody>
      </p:sp>
      <p:sp>
        <p:nvSpPr>
          <p:cNvPr id="12" name="Rectangle 11">
            <a:extLst>
              <a:ext uri="{FF2B5EF4-FFF2-40B4-BE49-F238E27FC236}">
                <a16:creationId xmlns:a16="http://schemas.microsoft.com/office/drawing/2014/main" id="{884F2AB9-F879-163D-A9F4-C3D09178C73E}"/>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BE"/>
          </a:p>
        </p:txBody>
      </p:sp>
      <p:sp>
        <p:nvSpPr>
          <p:cNvPr id="13" name="Slide Number Placeholder 5">
            <a:extLst>
              <a:ext uri="{FF2B5EF4-FFF2-40B4-BE49-F238E27FC236}">
                <a16:creationId xmlns:a16="http://schemas.microsoft.com/office/drawing/2014/main" id="{33C8EE67-0AD8-3DC9-C6C2-86B22F135DE4}"/>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14" name="TextBox 13">
            <a:extLst>
              <a:ext uri="{FF2B5EF4-FFF2-40B4-BE49-F238E27FC236}">
                <a16:creationId xmlns:a16="http://schemas.microsoft.com/office/drawing/2014/main" id="{4BEA3369-CF91-8EC0-540F-F9D124E12E78}"/>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16" name="Picture 15" descr="A yellow and blue line with a line going up&#10;&#10;Description automatically generated">
            <a:extLst>
              <a:ext uri="{FF2B5EF4-FFF2-40B4-BE49-F238E27FC236}">
                <a16:creationId xmlns:a16="http://schemas.microsoft.com/office/drawing/2014/main" id="{2120204D-1808-CFC6-1FA8-0B08ED7BA24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1215047135"/>
      </p:ext>
    </p:extLst>
  </p:cSld>
  <p:clrMapOvr>
    <a:masterClrMapping/>
  </p:clrMapOvr>
  <p:extLst>
    <p:ext uri="{DCECCB84-F9BA-43D5-87BE-67443E8EF086}">
      <p15:sldGuideLst xmlns:p15="http://schemas.microsoft.com/office/powerpoint/2012/main">
        <p15:guide id="1" orient="horz" pos="845">
          <p15:clr>
            <a:srgbClr val="FBAE40"/>
          </p15:clr>
        </p15:guide>
        <p15:guide id="2" pos="688">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 text content + 2 charts left">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38800"/>
          </a:xfrm>
        </p:spPr>
        <p:txBody>
          <a:bodyPr>
            <a:normAutofit/>
          </a:bodyPr>
          <a:lstStyle>
            <a:lvl1pPr>
              <a:defRPr sz="3200" b="1"/>
            </a:lvl1pPr>
          </a:lstStyle>
          <a:p>
            <a:r>
              <a:rPr lang="en-US"/>
              <a:t>Click to edit Master title style</a:t>
            </a:r>
            <a:endParaRPr lang="en-US" dirty="0"/>
          </a:p>
        </p:txBody>
      </p:sp>
      <p:sp>
        <p:nvSpPr>
          <p:cNvPr id="19" name="Content Placeholder 2">
            <a:extLst>
              <a:ext uri="{FF2B5EF4-FFF2-40B4-BE49-F238E27FC236}">
                <a16:creationId xmlns:a16="http://schemas.microsoft.com/office/drawing/2014/main" id="{8ECF6537-3787-4859-B35C-CAF20CD2B977}"/>
              </a:ext>
            </a:extLst>
          </p:cNvPr>
          <p:cNvSpPr>
            <a:spLocks noGrp="1"/>
          </p:cNvSpPr>
          <p:nvPr>
            <p:ph sz="half" idx="11"/>
          </p:nvPr>
        </p:nvSpPr>
        <p:spPr>
          <a:xfrm>
            <a:off x="1097280" y="1346230"/>
            <a:ext cx="4937760" cy="2335211"/>
          </a:xfrm>
        </p:spPr>
        <p:txBody>
          <a:bodyPr/>
          <a:lstStyle>
            <a:lvl1pPr>
              <a:spcAft>
                <a:spcPts val="1000"/>
              </a:spcAft>
              <a:defRPr sz="2200"/>
            </a:lvl1pPr>
            <a:lvl2pPr>
              <a:defRPr sz="1800"/>
            </a:lvl2pPr>
            <a:lvl3pPr>
              <a:defRPr sz="1600"/>
            </a:lvl3pPr>
            <a:lvl4pPr>
              <a:defRPr sz="1400"/>
            </a:lvl4pPr>
            <a:lvl5pPr>
              <a:defRPr sz="1400"/>
            </a:lvl5pPr>
          </a:lstStyle>
          <a:p>
            <a:pPr lvl="0"/>
            <a:r>
              <a:rPr lang="en-US"/>
              <a:t>Click to edit Master text styles</a:t>
            </a:r>
          </a:p>
        </p:txBody>
      </p:sp>
      <p:sp>
        <p:nvSpPr>
          <p:cNvPr id="20" name="Content Placeholder 2">
            <a:extLst>
              <a:ext uri="{FF2B5EF4-FFF2-40B4-BE49-F238E27FC236}">
                <a16:creationId xmlns:a16="http://schemas.microsoft.com/office/drawing/2014/main" id="{1D1D0C3E-DCD1-4876-85EF-5199F06DB83F}"/>
              </a:ext>
            </a:extLst>
          </p:cNvPr>
          <p:cNvSpPr>
            <a:spLocks noGrp="1"/>
          </p:cNvSpPr>
          <p:nvPr>
            <p:ph sz="half" idx="16"/>
          </p:nvPr>
        </p:nvSpPr>
        <p:spPr>
          <a:xfrm>
            <a:off x="1097280" y="3887981"/>
            <a:ext cx="4937760" cy="2335211"/>
          </a:xfrm>
        </p:spPr>
        <p:txBody>
          <a:bodyPr/>
          <a:lstStyle>
            <a:lvl1pPr>
              <a:spcAft>
                <a:spcPts val="1000"/>
              </a:spcAft>
              <a:defRPr sz="2200"/>
            </a:lvl1pPr>
            <a:lvl2pPr>
              <a:defRPr sz="1800"/>
            </a:lvl2pPr>
            <a:lvl3pPr>
              <a:defRPr sz="1600"/>
            </a:lvl3pPr>
            <a:lvl4pPr>
              <a:defRPr sz="1400"/>
            </a:lvl4pPr>
            <a:lvl5pPr>
              <a:defRPr sz="1400"/>
            </a:lvl5pPr>
          </a:lstStyle>
          <a:p>
            <a:pPr lvl="0"/>
            <a:r>
              <a:rPr lang="en-US"/>
              <a:t>Click to edit Master text styles</a:t>
            </a:r>
          </a:p>
        </p:txBody>
      </p:sp>
      <p:sp>
        <p:nvSpPr>
          <p:cNvPr id="12" name="Text Placeholder 4">
            <a:extLst>
              <a:ext uri="{FF2B5EF4-FFF2-40B4-BE49-F238E27FC236}">
                <a16:creationId xmlns:a16="http://schemas.microsoft.com/office/drawing/2014/main" id="{D48E6417-620F-4EA6-AE8D-14A50199A894}"/>
              </a:ext>
            </a:extLst>
          </p:cNvPr>
          <p:cNvSpPr>
            <a:spLocks noGrp="1"/>
          </p:cNvSpPr>
          <p:nvPr>
            <p:ph type="body" sz="quarter" idx="17"/>
          </p:nvPr>
        </p:nvSpPr>
        <p:spPr>
          <a:xfrm>
            <a:off x="6216480" y="1346230"/>
            <a:ext cx="4939200" cy="4878000"/>
          </a:xfrm>
        </p:spPr>
        <p:txBody>
          <a:bodyPr/>
          <a:lstStyle>
            <a:lvl1pPr>
              <a:defRPr sz="2200"/>
            </a:lvl1pPr>
            <a:lvl2pPr marL="442913" indent="-242888">
              <a:buFont typeface="Arial" panose="020B0604020202020204" pitchFamily="34" charset="0"/>
              <a:buChar char="•"/>
              <a:defRPr sz="2000"/>
            </a:lvl2pPr>
            <a:lvl3pPr marL="915988" indent="-285750">
              <a:buFont typeface="Courier New" panose="02070309020205020404" pitchFamily="49" charset="0"/>
              <a:buChar char="o"/>
              <a:defRPr lang="en-US" altLang="en-US" sz="1800" kern="1200" dirty="0">
                <a:solidFill>
                  <a:srgbClr val="717171"/>
                </a:solidFill>
                <a:latin typeface="+mn-lt"/>
                <a:ea typeface="+mn-ea"/>
                <a:cs typeface="+mn-cs"/>
              </a:defRPr>
            </a:lvl3pPr>
            <a:lvl4pPr marL="1363663" indent="-285750">
              <a:buFont typeface="Calibri" panose="020F0502020204030204" pitchFamily="34" charset="0"/>
              <a:buChar char="-"/>
              <a:defRPr lang="en-US" altLang="en-US" sz="1600" kern="1200" dirty="0">
                <a:solidFill>
                  <a:srgbClr val="717171"/>
                </a:solidFill>
                <a:latin typeface="+mn-lt"/>
                <a:ea typeface="+mn-ea"/>
                <a:cs typeface="+mn-cs"/>
              </a:defRPr>
            </a:lvl4pPr>
            <a:lvl5pPr marL="1717675" indent="-285750">
              <a:buFont typeface="Calibri" panose="020F0502020204030204" pitchFamily="34" charset="0"/>
              <a:buChar char="-"/>
              <a:defRPr lang="nl-NL" altLang="en-US" sz="1400" kern="1200" dirty="0">
                <a:solidFill>
                  <a:srgbClr val="717171"/>
                </a:solidFill>
                <a:latin typeface="+mn-lt"/>
                <a:ea typeface="+mn-ea"/>
                <a:cs typeface="+mn-cs"/>
              </a:defRPr>
            </a:lvl5pPr>
          </a:lstStyle>
          <a:p>
            <a:pPr lvl="0"/>
            <a:r>
              <a:rPr lang="en-US"/>
              <a:t>Click to edit Master text styles</a:t>
            </a:r>
          </a:p>
          <a:p>
            <a:pPr lvl="1"/>
            <a:r>
              <a:rPr lang="en-US"/>
              <a:t>Second level</a:t>
            </a:r>
          </a:p>
          <a:p>
            <a:pPr lvl="2"/>
            <a:r>
              <a:rPr lang="en-US"/>
              <a:t>Third level</a:t>
            </a:r>
          </a:p>
        </p:txBody>
      </p:sp>
      <p:sp>
        <p:nvSpPr>
          <p:cNvPr id="8" name="Rectangle 7">
            <a:extLst>
              <a:ext uri="{FF2B5EF4-FFF2-40B4-BE49-F238E27FC236}">
                <a16:creationId xmlns:a16="http://schemas.microsoft.com/office/drawing/2014/main" id="{FA9F6F74-D774-65D5-93C8-E03F859C4143}"/>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Slide Number Placeholder 5">
            <a:extLst>
              <a:ext uri="{FF2B5EF4-FFF2-40B4-BE49-F238E27FC236}">
                <a16:creationId xmlns:a16="http://schemas.microsoft.com/office/drawing/2014/main" id="{EAF7D16F-BACC-B0E1-7FFE-C68D63BB8F94}"/>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11" name="TextBox 10">
            <a:extLst>
              <a:ext uri="{FF2B5EF4-FFF2-40B4-BE49-F238E27FC236}">
                <a16:creationId xmlns:a16="http://schemas.microsoft.com/office/drawing/2014/main" id="{D621699E-5AAF-AA99-C411-510F64290DF6}"/>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13" name="Picture 12" descr="A yellow and blue line with a line going up&#10;&#10;Description automatically generated">
            <a:extLst>
              <a:ext uri="{FF2B5EF4-FFF2-40B4-BE49-F238E27FC236}">
                <a16:creationId xmlns:a16="http://schemas.microsoft.com/office/drawing/2014/main" id="{F2881562-0831-7399-F006-C6E9164B56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1171264021"/>
      </p:ext>
    </p:extLst>
  </p:cSld>
  <p:clrMapOvr>
    <a:masterClrMapping/>
  </p:clrMapOvr>
  <p:extLst>
    <p:ext uri="{DCECCB84-F9BA-43D5-87BE-67443E8EF086}">
      <p15:sldGuideLst xmlns:p15="http://schemas.microsoft.com/office/powerpoint/2012/main">
        <p15:guide id="3" orient="horz" pos="845" userDrawn="1">
          <p15:clr>
            <a:srgbClr val="FBAE40"/>
          </p15:clr>
        </p15:guide>
        <p15:guide id="4" pos="68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 text (large) + 2 charts">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838800"/>
          </a:xfrm>
        </p:spPr>
        <p:txBody>
          <a:bodyPr>
            <a:normAutofit/>
          </a:bodyPr>
          <a:lstStyle>
            <a:lvl1pPr>
              <a:defRPr sz="3200" b="1"/>
            </a:lvl1pPr>
          </a:lstStyle>
          <a:p>
            <a:r>
              <a:rPr lang="en-US"/>
              <a:t>Click to edit Master title style</a:t>
            </a:r>
            <a:endParaRPr lang="en-US" dirty="0"/>
          </a:p>
        </p:txBody>
      </p:sp>
      <p:sp>
        <p:nvSpPr>
          <p:cNvPr id="7" name="Content Placeholder 6">
            <a:extLst>
              <a:ext uri="{FF2B5EF4-FFF2-40B4-BE49-F238E27FC236}">
                <a16:creationId xmlns:a16="http://schemas.microsoft.com/office/drawing/2014/main" id="{85EDE8E4-26FE-4360-81A3-3F2C9748AEF4}"/>
              </a:ext>
            </a:extLst>
          </p:cNvPr>
          <p:cNvSpPr>
            <a:spLocks noGrp="1"/>
          </p:cNvSpPr>
          <p:nvPr>
            <p:ph sz="quarter" idx="12"/>
          </p:nvPr>
        </p:nvSpPr>
        <p:spPr>
          <a:xfrm>
            <a:off x="1097280" y="3045689"/>
            <a:ext cx="4939200" cy="3150000"/>
          </a:xfrm>
        </p:spPr>
        <p:txBody>
          <a:bodyPr/>
          <a:lstStyle>
            <a:lvl1pPr>
              <a:defRPr sz="2200"/>
            </a:lvl1pPr>
          </a:lstStyle>
          <a:p>
            <a:pPr lvl="0"/>
            <a:r>
              <a:rPr lang="en-US"/>
              <a:t>Click to edit Master text styles</a:t>
            </a:r>
          </a:p>
        </p:txBody>
      </p:sp>
      <p:sp>
        <p:nvSpPr>
          <p:cNvPr id="24" name="Content Placeholder 6">
            <a:extLst>
              <a:ext uri="{FF2B5EF4-FFF2-40B4-BE49-F238E27FC236}">
                <a16:creationId xmlns:a16="http://schemas.microsoft.com/office/drawing/2014/main" id="{3BA9C7A5-7F28-4200-8E9E-F970B1FD152F}"/>
              </a:ext>
            </a:extLst>
          </p:cNvPr>
          <p:cNvSpPr>
            <a:spLocks noGrp="1"/>
          </p:cNvSpPr>
          <p:nvPr>
            <p:ph sz="quarter" idx="14"/>
          </p:nvPr>
        </p:nvSpPr>
        <p:spPr>
          <a:xfrm>
            <a:off x="6217920" y="3045689"/>
            <a:ext cx="4939200" cy="3150000"/>
          </a:xfrm>
        </p:spPr>
        <p:txBody>
          <a:bodyPr/>
          <a:lstStyle>
            <a:lvl1pPr>
              <a:defRPr sz="2200"/>
            </a:lvl1pPr>
          </a:lstStyle>
          <a:p>
            <a:pPr lvl="0"/>
            <a:r>
              <a:rPr lang="en-US"/>
              <a:t>Click to edit Master text styles</a:t>
            </a:r>
          </a:p>
        </p:txBody>
      </p:sp>
      <p:sp>
        <p:nvSpPr>
          <p:cNvPr id="17" name="Text Placeholder 4">
            <a:extLst>
              <a:ext uri="{FF2B5EF4-FFF2-40B4-BE49-F238E27FC236}">
                <a16:creationId xmlns:a16="http://schemas.microsoft.com/office/drawing/2014/main" id="{4966A3D3-3D52-45BD-941A-17759030DD19}"/>
              </a:ext>
            </a:extLst>
          </p:cNvPr>
          <p:cNvSpPr>
            <a:spLocks noGrp="1"/>
          </p:cNvSpPr>
          <p:nvPr>
            <p:ph type="body" sz="quarter" idx="17"/>
          </p:nvPr>
        </p:nvSpPr>
        <p:spPr>
          <a:xfrm>
            <a:off x="1097279" y="1344983"/>
            <a:ext cx="10058399" cy="1480465"/>
          </a:xfrm>
        </p:spPr>
        <p:txBody>
          <a:bodyPr/>
          <a:lstStyle>
            <a:lvl1pPr>
              <a:defRPr sz="2200"/>
            </a:lvl1pPr>
            <a:lvl2pPr>
              <a:defRPr sz="2000"/>
            </a:lvl2pPr>
            <a:lvl3pPr marL="972000" indent="-342900">
              <a:buFont typeface="Courier New" panose="02070309020205020404" pitchFamily="49" charset="0"/>
              <a:buChar char="o"/>
              <a:defRPr lang="en-US" altLang="en-US" sz="1800" kern="1200" dirty="0" smtClean="0">
                <a:solidFill>
                  <a:srgbClr val="717171"/>
                </a:solidFill>
                <a:latin typeface="+mn-lt"/>
                <a:ea typeface="+mn-ea"/>
                <a:cs typeface="+mn-cs"/>
              </a:defRPr>
            </a:lvl3pPr>
            <a:lvl4pPr marL="1364400" indent="-284400">
              <a:buFont typeface="Calibri" panose="020F0502020204030204" pitchFamily="34" charset="0"/>
              <a:buChar char="-"/>
              <a:defRPr sz="1600"/>
            </a:lvl4pPr>
            <a:lvl5pPr marL="989013" indent="-273050" defTabSz="989013">
              <a:buFont typeface="Calibri" panose="020F0502020204030204" pitchFamily="34" charset="0"/>
              <a:buChar char="-"/>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Rectangle 8">
            <a:extLst>
              <a:ext uri="{FF2B5EF4-FFF2-40B4-BE49-F238E27FC236}">
                <a16:creationId xmlns:a16="http://schemas.microsoft.com/office/drawing/2014/main" id="{28987866-57E0-95F2-1164-2B0DB0E842BE}"/>
              </a:ext>
            </a:extLst>
          </p:cNvPr>
          <p:cNvSpPr/>
          <p:nvPr userDrawn="1"/>
        </p:nvSpPr>
        <p:spPr>
          <a:xfrm>
            <a:off x="0" y="6458962"/>
            <a:ext cx="12188825" cy="399038"/>
          </a:xfrm>
          <a:prstGeom prst="rect">
            <a:avLst/>
          </a:prstGeom>
          <a:gradFill flip="none" rotWithShape="1">
            <a:gsLst>
              <a:gs pos="84000">
                <a:schemeClr val="accent2"/>
              </a:gs>
              <a:gs pos="1399">
                <a:schemeClr val="accent2"/>
              </a:gs>
              <a:gs pos="0">
                <a:schemeClr val="accent2"/>
              </a:gs>
              <a:gs pos="100000">
                <a:schemeClr val="accent4"/>
              </a:gs>
            </a:gsLst>
            <a:path path="circle">
              <a:fillToRect r="100000" b="100000"/>
            </a:path>
            <a:tileRect l="-100000" t="-100000"/>
          </a:gra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Slide Number Placeholder 5">
            <a:extLst>
              <a:ext uri="{FF2B5EF4-FFF2-40B4-BE49-F238E27FC236}">
                <a16:creationId xmlns:a16="http://schemas.microsoft.com/office/drawing/2014/main" id="{7F3F2C69-6931-9600-9B7A-7505924F98FE}"/>
              </a:ext>
            </a:extLst>
          </p:cNvPr>
          <p:cNvSpPr>
            <a:spLocks noGrp="1"/>
          </p:cNvSpPr>
          <p:nvPr>
            <p:ph type="sldNum" sz="quarter" idx="4"/>
          </p:nvPr>
        </p:nvSpPr>
        <p:spPr>
          <a:xfrm>
            <a:off x="9901238" y="6458962"/>
            <a:ext cx="1311275" cy="391249"/>
          </a:xfrm>
          <a:prstGeom prst="rect">
            <a:avLst/>
          </a:prstGeom>
        </p:spPr>
        <p:txBody>
          <a:bodyPr vert="horz" lIns="91440" tIns="45720" rIns="91440" bIns="45720" rtlCol="0" anchor="ctr"/>
          <a:lstStyle>
            <a:lvl1pPr algn="r" eaLnBrk="1" fontAlgn="auto" hangingPunct="1">
              <a:spcBef>
                <a:spcPts val="0"/>
              </a:spcBef>
              <a:spcAft>
                <a:spcPts val="0"/>
              </a:spcAft>
              <a:defRPr sz="800">
                <a:solidFill>
                  <a:schemeClr val="bg2">
                    <a:lumMod val="90000"/>
                  </a:schemeClr>
                </a:solidFill>
                <a:latin typeface="+mn-lt"/>
              </a:defRPr>
            </a:lvl1pPr>
          </a:lstStyle>
          <a:p>
            <a:pPr>
              <a:defRPr/>
            </a:pPr>
            <a:fld id="{4A31EAF4-EAAB-499B-B098-C90F03F1122D}" type="slidenum">
              <a:rPr lang="en-GB" altLang="en-US" smtClean="0"/>
              <a:pPr>
                <a:defRPr/>
              </a:pPr>
              <a:t>‹#›</a:t>
            </a:fld>
            <a:endParaRPr lang="en-GB" altLang="en-US"/>
          </a:p>
        </p:txBody>
      </p:sp>
      <p:sp>
        <p:nvSpPr>
          <p:cNvPr id="12" name="TextBox 11">
            <a:extLst>
              <a:ext uri="{FF2B5EF4-FFF2-40B4-BE49-F238E27FC236}">
                <a16:creationId xmlns:a16="http://schemas.microsoft.com/office/drawing/2014/main" id="{AAAA5E10-96DA-C7BB-A058-E78992A52628}"/>
              </a:ext>
            </a:extLst>
          </p:cNvPr>
          <p:cNvSpPr txBox="1"/>
          <p:nvPr userDrawn="1"/>
        </p:nvSpPr>
        <p:spPr>
          <a:xfrm>
            <a:off x="157653" y="6545120"/>
            <a:ext cx="1191491" cy="261610"/>
          </a:xfrm>
          <a:prstGeom prst="rect">
            <a:avLst/>
          </a:prstGeom>
          <a:noFill/>
        </p:spPr>
        <p:txBody>
          <a:bodyPr wrap="square" rtlCol="0">
            <a:spAutoFit/>
          </a:bodyPr>
          <a:lstStyle/>
          <a:p>
            <a:r>
              <a:rPr lang="en-BE" sz="1050" dirty="0">
                <a:solidFill>
                  <a:schemeClr val="bg2"/>
                </a:solidFill>
                <a:latin typeface="+mn-lt"/>
              </a:rPr>
              <a:t>plan.be</a:t>
            </a:r>
          </a:p>
        </p:txBody>
      </p:sp>
      <p:pic>
        <p:nvPicPr>
          <p:cNvPr id="13" name="Picture 12" descr="A yellow and blue line with a line going up&#10;&#10;Description automatically generated">
            <a:extLst>
              <a:ext uri="{FF2B5EF4-FFF2-40B4-BE49-F238E27FC236}">
                <a16:creationId xmlns:a16="http://schemas.microsoft.com/office/drawing/2014/main" id="{8C3715F8-C593-6E5E-2B1B-5FFC977DA2D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515160" y="6504580"/>
            <a:ext cx="358545" cy="306000"/>
          </a:xfrm>
          <a:prstGeom prst="rect">
            <a:avLst/>
          </a:prstGeom>
        </p:spPr>
      </p:pic>
    </p:spTree>
    <p:extLst>
      <p:ext uri="{BB962C8B-B14F-4D97-AF65-F5344CB8AC3E}">
        <p14:creationId xmlns:p14="http://schemas.microsoft.com/office/powerpoint/2010/main" val="2372304400"/>
      </p:ext>
    </p:extLst>
  </p:cSld>
  <p:clrMapOvr>
    <a:masterClrMapping/>
  </p:clrMapOvr>
  <p:extLst>
    <p:ext uri="{DCECCB84-F9BA-43D5-87BE-67443E8EF086}">
      <p15:sldGuideLst xmlns:p15="http://schemas.microsoft.com/office/powerpoint/2012/main">
        <p15:guide id="1" orient="horz" pos="845">
          <p15:clr>
            <a:srgbClr val="FBAE40"/>
          </p15:clr>
        </p15:guide>
        <p15:guide id="2" pos="68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6963" y="287338"/>
            <a:ext cx="10058400" cy="838200"/>
          </a:xfrm>
          <a:prstGeom prst="rect">
            <a:avLst/>
          </a:prstGeom>
          <a:noFill/>
        </p:spPr>
        <p:txBody>
          <a:bodyPr vert="horz" lIns="0" tIns="45720" rIns="91440" bIns="45720" rtlCol="0" anchor="ctr">
            <a:normAutofit/>
          </a:bodyPr>
          <a:lstStyle/>
          <a:p>
            <a:r>
              <a:rPr lang="en-US"/>
              <a:t>Click to edit Master title style</a:t>
            </a:r>
            <a:endParaRPr lang="en-US" dirty="0"/>
          </a:p>
        </p:txBody>
      </p:sp>
      <p:sp>
        <p:nvSpPr>
          <p:cNvPr id="1027" name="Text Placeholder 2"/>
          <p:cNvSpPr>
            <a:spLocks noGrp="1"/>
          </p:cNvSpPr>
          <p:nvPr>
            <p:ph type="body" idx="1"/>
          </p:nvPr>
        </p:nvSpPr>
        <p:spPr bwMode="auto">
          <a:xfrm>
            <a:off x="1096963" y="1341439"/>
            <a:ext cx="10058400" cy="4751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p:txBody>
      </p:sp>
      <p:sp>
        <p:nvSpPr>
          <p:cNvPr id="6" name="Slide Number Placeholder 5"/>
          <p:cNvSpPr>
            <a:spLocks noGrp="1"/>
          </p:cNvSpPr>
          <p:nvPr>
            <p:ph type="sldNum" sz="quarter" idx="4"/>
          </p:nvPr>
        </p:nvSpPr>
        <p:spPr>
          <a:xfrm>
            <a:off x="9901238" y="6503634"/>
            <a:ext cx="1311275"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2"/>
                </a:solidFill>
                <a:latin typeface="+mn-lt"/>
              </a:defRPr>
            </a:lvl1pPr>
          </a:lstStyle>
          <a:p>
            <a:pPr>
              <a:defRPr/>
            </a:pPr>
            <a:fld id="{4A31EAF4-EAAB-499B-B098-C90F03F1122D}" type="slidenum">
              <a:rPr lang="en-GB" altLang="en-US" smtClean="0"/>
              <a:pPr>
                <a:defRPr/>
              </a:pPr>
              <a:t>‹#›</a:t>
            </a:fld>
            <a:endParaRPr lang="en-GB" altLang="en-US"/>
          </a:p>
        </p:txBody>
      </p:sp>
    </p:spTree>
    <p:extLst>
      <p:ext uri="{BB962C8B-B14F-4D97-AF65-F5344CB8AC3E}">
        <p14:creationId xmlns:p14="http://schemas.microsoft.com/office/powerpoint/2010/main" val="140434788"/>
      </p:ext>
    </p:extLst>
  </p:cSld>
  <p:clrMap bg1="lt1" tx1="dk1" bg2="lt2" tx2="dk2" accent1="accent1" accent2="accent2" accent3="accent3" accent4="accent4" accent5="accent5" accent6="accent6" hlink="hlink" folHlink="folHlink"/>
  <p:sldLayoutIdLst>
    <p:sldLayoutId id="2147484054" r:id="rId1"/>
    <p:sldLayoutId id="2147484055" r:id="rId2"/>
    <p:sldLayoutId id="2147484056" r:id="rId3"/>
    <p:sldLayoutId id="2147484057" r:id="rId4"/>
    <p:sldLayoutId id="2147484058" r:id="rId5"/>
    <p:sldLayoutId id="2147484059" r:id="rId6"/>
    <p:sldLayoutId id="2147484060" r:id="rId7"/>
    <p:sldLayoutId id="2147484061" r:id="rId8"/>
    <p:sldLayoutId id="2147484062" r:id="rId9"/>
    <p:sldLayoutId id="2147484063" r:id="rId10"/>
    <p:sldLayoutId id="2147484064" r:id="rId11"/>
    <p:sldLayoutId id="2147484065" r:id="rId12"/>
    <p:sldLayoutId id="2147484032" r:id="rId13"/>
    <p:sldLayoutId id="2147484034" r:id="rId14"/>
    <p:sldLayoutId id="2147484050" r:id="rId15"/>
    <p:sldLayoutId id="2147484052" r:id="rId16"/>
    <p:sldLayoutId id="2147484047" r:id="rId17"/>
    <p:sldLayoutId id="2147484048" r:id="rId18"/>
    <p:sldLayoutId id="2147484051" r:id="rId19"/>
    <p:sldLayoutId id="2147484046" r:id="rId20"/>
    <p:sldLayoutId id="2147484044" r:id="rId21"/>
    <p:sldLayoutId id="2147484041" r:id="rId22"/>
  </p:sldLayoutIdLst>
  <p:hf hdr="0"/>
  <p:txStyles>
    <p:titleStyle>
      <a:lvl1pPr algn="l" rtl="0" eaLnBrk="1" fontAlgn="base" hangingPunct="1">
        <a:lnSpc>
          <a:spcPct val="85000"/>
        </a:lnSpc>
        <a:spcBef>
          <a:spcPct val="0"/>
        </a:spcBef>
        <a:spcAft>
          <a:spcPct val="0"/>
        </a:spcAft>
        <a:defRPr sz="3200" kern="1200" spc="-50">
          <a:solidFill>
            <a:schemeClr val="tx2"/>
          </a:solidFill>
          <a:latin typeface="+mj-lt"/>
          <a:ea typeface="+mj-ea"/>
          <a:cs typeface="+mj-cs"/>
        </a:defRPr>
      </a:lvl1pPr>
      <a:lvl2pPr algn="l" rtl="0" eaLnBrk="1" fontAlgn="base" hangingPunct="1">
        <a:lnSpc>
          <a:spcPct val="85000"/>
        </a:lnSpc>
        <a:spcBef>
          <a:spcPct val="0"/>
        </a:spcBef>
        <a:spcAft>
          <a:spcPct val="0"/>
        </a:spcAft>
        <a:defRPr sz="4800">
          <a:solidFill>
            <a:srgbClr val="717171"/>
          </a:solidFill>
          <a:latin typeface="Trebuchet MS" panose="020B0603020202020204" pitchFamily="34" charset="0"/>
        </a:defRPr>
      </a:lvl2pPr>
      <a:lvl3pPr algn="l" rtl="0" eaLnBrk="1" fontAlgn="base" hangingPunct="1">
        <a:lnSpc>
          <a:spcPct val="85000"/>
        </a:lnSpc>
        <a:spcBef>
          <a:spcPct val="0"/>
        </a:spcBef>
        <a:spcAft>
          <a:spcPct val="0"/>
        </a:spcAft>
        <a:defRPr sz="4800">
          <a:solidFill>
            <a:srgbClr val="717171"/>
          </a:solidFill>
          <a:latin typeface="Trebuchet MS" panose="020B0603020202020204" pitchFamily="34" charset="0"/>
        </a:defRPr>
      </a:lvl3pPr>
      <a:lvl4pPr algn="l" rtl="0" eaLnBrk="1" fontAlgn="base" hangingPunct="1">
        <a:lnSpc>
          <a:spcPct val="85000"/>
        </a:lnSpc>
        <a:spcBef>
          <a:spcPct val="0"/>
        </a:spcBef>
        <a:spcAft>
          <a:spcPct val="0"/>
        </a:spcAft>
        <a:defRPr sz="4800">
          <a:solidFill>
            <a:srgbClr val="717171"/>
          </a:solidFill>
          <a:latin typeface="Trebuchet MS" panose="020B0603020202020204" pitchFamily="34" charset="0"/>
        </a:defRPr>
      </a:lvl4pPr>
      <a:lvl5pPr algn="l" rtl="0" eaLnBrk="1" fontAlgn="base" hangingPunct="1">
        <a:lnSpc>
          <a:spcPct val="85000"/>
        </a:lnSpc>
        <a:spcBef>
          <a:spcPct val="0"/>
        </a:spcBef>
        <a:spcAft>
          <a:spcPct val="0"/>
        </a:spcAft>
        <a:defRPr sz="4800">
          <a:solidFill>
            <a:srgbClr val="717171"/>
          </a:solidFill>
          <a:latin typeface="Trebuchet MS" panose="020B0603020202020204" pitchFamily="34" charset="0"/>
        </a:defRPr>
      </a:lvl5pPr>
      <a:lvl6pPr marL="457200" algn="l" rtl="0" eaLnBrk="1" fontAlgn="base" hangingPunct="1">
        <a:lnSpc>
          <a:spcPct val="85000"/>
        </a:lnSpc>
        <a:spcBef>
          <a:spcPct val="0"/>
        </a:spcBef>
        <a:spcAft>
          <a:spcPct val="0"/>
        </a:spcAft>
        <a:defRPr sz="4800">
          <a:solidFill>
            <a:srgbClr val="717171"/>
          </a:solidFill>
          <a:latin typeface="Calibri" panose="020F0502020204030204" pitchFamily="34" charset="0"/>
        </a:defRPr>
      </a:lvl6pPr>
      <a:lvl7pPr marL="914400" algn="l" rtl="0" eaLnBrk="1" fontAlgn="base" hangingPunct="1">
        <a:lnSpc>
          <a:spcPct val="85000"/>
        </a:lnSpc>
        <a:spcBef>
          <a:spcPct val="0"/>
        </a:spcBef>
        <a:spcAft>
          <a:spcPct val="0"/>
        </a:spcAft>
        <a:defRPr sz="4800">
          <a:solidFill>
            <a:srgbClr val="717171"/>
          </a:solidFill>
          <a:latin typeface="Calibri" panose="020F0502020204030204" pitchFamily="34" charset="0"/>
        </a:defRPr>
      </a:lvl7pPr>
      <a:lvl8pPr marL="1371600" algn="l" rtl="0" eaLnBrk="1" fontAlgn="base" hangingPunct="1">
        <a:lnSpc>
          <a:spcPct val="85000"/>
        </a:lnSpc>
        <a:spcBef>
          <a:spcPct val="0"/>
        </a:spcBef>
        <a:spcAft>
          <a:spcPct val="0"/>
        </a:spcAft>
        <a:defRPr sz="4800">
          <a:solidFill>
            <a:srgbClr val="717171"/>
          </a:solidFill>
          <a:latin typeface="Calibri" panose="020F0502020204030204" pitchFamily="34" charset="0"/>
        </a:defRPr>
      </a:lvl8pPr>
      <a:lvl9pPr marL="1828800" algn="l" rtl="0" eaLnBrk="1" fontAlgn="base" hangingPunct="1">
        <a:lnSpc>
          <a:spcPct val="85000"/>
        </a:lnSpc>
        <a:spcBef>
          <a:spcPct val="0"/>
        </a:spcBef>
        <a:spcAft>
          <a:spcPct val="0"/>
        </a:spcAft>
        <a:defRPr sz="4800">
          <a:solidFill>
            <a:srgbClr val="717171"/>
          </a:solidFill>
          <a:latin typeface="Calibri" panose="020F0502020204030204" pitchFamily="34" charset="0"/>
        </a:defRPr>
      </a:lvl9pPr>
    </p:titleStyle>
    <p:bodyStyle>
      <a:lvl1pPr marL="0" indent="0" algn="l" rtl="0" eaLnBrk="1" fontAlgn="base" hangingPunct="1">
        <a:lnSpc>
          <a:spcPct val="90000"/>
        </a:lnSpc>
        <a:spcBef>
          <a:spcPts val="1200"/>
        </a:spcBef>
        <a:spcAft>
          <a:spcPts val="600"/>
        </a:spcAft>
        <a:buClr>
          <a:schemeClr val="accent1"/>
        </a:buClr>
        <a:buSzPct val="100000"/>
        <a:buFont typeface="Calibri" panose="020F0502020204030204" pitchFamily="34" charset="0"/>
        <a:buNone/>
        <a:defRPr lang="en-US" altLang="en-US" sz="2400" kern="1200" baseline="0" dirty="0" smtClean="0">
          <a:solidFill>
            <a:schemeClr val="tx2"/>
          </a:solidFill>
          <a:latin typeface="+mn-lt"/>
          <a:ea typeface="+mn-ea"/>
          <a:cs typeface="+mn-cs"/>
        </a:defRPr>
      </a:lvl1pPr>
      <a:lvl2pPr marL="449263" indent="-249238" algn="l" rtl="0" eaLnBrk="1" fontAlgn="base" hangingPunct="1">
        <a:lnSpc>
          <a:spcPct val="90000"/>
        </a:lnSpc>
        <a:spcBef>
          <a:spcPts val="200"/>
        </a:spcBef>
        <a:spcAft>
          <a:spcPts val="400"/>
        </a:spcAft>
        <a:buClr>
          <a:schemeClr val="accent1"/>
        </a:buClr>
        <a:buSzPct val="120000"/>
        <a:buFont typeface="Arial" panose="020B0604020202020204" pitchFamily="34" charset="0"/>
        <a:buChar char="•"/>
        <a:defRPr lang="en-US" altLang="en-US" sz="2200" kern="1200" dirty="0">
          <a:solidFill>
            <a:srgbClr val="717171"/>
          </a:solidFill>
          <a:latin typeface="+mn-lt"/>
          <a:ea typeface="+mn-ea"/>
          <a:cs typeface="+mn-cs"/>
        </a:defRPr>
      </a:lvl2pPr>
      <a:lvl3pPr marL="973138" indent="-342900" algn="l" rtl="0" eaLnBrk="1" fontAlgn="base" hangingPunct="1">
        <a:lnSpc>
          <a:spcPct val="90000"/>
        </a:lnSpc>
        <a:spcBef>
          <a:spcPts val="200"/>
        </a:spcBef>
        <a:spcAft>
          <a:spcPts val="400"/>
        </a:spcAft>
        <a:buClr>
          <a:schemeClr val="accent1"/>
        </a:buClr>
        <a:buSzPct val="80000"/>
        <a:buFont typeface="Courier New" panose="02070309020205020404" pitchFamily="49" charset="0"/>
        <a:buChar char="o"/>
        <a:defRPr lang="en-US" altLang="en-US" sz="2000" kern="1200" dirty="0">
          <a:solidFill>
            <a:srgbClr val="717171"/>
          </a:solidFill>
          <a:latin typeface="+mn-lt"/>
          <a:ea typeface="+mn-ea"/>
          <a:cs typeface="+mn-cs"/>
        </a:defRPr>
      </a:lvl3pPr>
      <a:lvl4pPr marL="1363662" indent="-285750" algn="l" rtl="0" eaLnBrk="1" fontAlgn="base" hangingPunct="1">
        <a:lnSpc>
          <a:spcPct val="90000"/>
        </a:lnSpc>
        <a:spcBef>
          <a:spcPts val="200"/>
        </a:spcBef>
        <a:spcAft>
          <a:spcPts val="400"/>
        </a:spcAft>
        <a:buClr>
          <a:schemeClr val="accent1"/>
        </a:buClr>
        <a:buFont typeface="Space Grotesk" pitchFamily="2" charset="0"/>
        <a:buChar char="‐"/>
        <a:defRPr lang="en-US" altLang="en-US" kern="1200" dirty="0">
          <a:solidFill>
            <a:srgbClr val="717171"/>
          </a:solidFill>
          <a:latin typeface="+mn-lt"/>
          <a:ea typeface="+mn-ea"/>
          <a:cs typeface="+mn-cs"/>
        </a:defRPr>
      </a:lvl4pPr>
      <a:lvl5pPr marL="1812925" indent="-285750" algn="l" rtl="0" eaLnBrk="1" fontAlgn="base" hangingPunct="1">
        <a:lnSpc>
          <a:spcPct val="90000"/>
        </a:lnSpc>
        <a:spcBef>
          <a:spcPts val="200"/>
        </a:spcBef>
        <a:spcAft>
          <a:spcPts val="400"/>
        </a:spcAft>
        <a:buClr>
          <a:schemeClr val="accent1"/>
        </a:buClr>
        <a:buFont typeface="Calibri" panose="020F0502020204030204" pitchFamily="34" charset="0"/>
        <a:buChar char="-"/>
        <a:defRPr lang="en-US" altLang="en-US" sz="1600" kern="1200" dirty="0">
          <a:solidFill>
            <a:srgbClr val="71717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5.png"/><Relationship Id="rId1" Type="http://schemas.openxmlformats.org/officeDocument/2006/relationships/slideLayout" Target="../slideLayouts/slideLayout3.xml"/><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23.png"/><Relationship Id="rId1" Type="http://schemas.openxmlformats.org/officeDocument/2006/relationships/slideLayout" Target="../slideLayouts/slideLayout6.xml"/><Relationship Id="rId5" Type="http://schemas.openxmlformats.org/officeDocument/2006/relationships/image" Target="../media/image22.png"/><Relationship Id="rId4" Type="http://schemas.openxmlformats.org/officeDocument/2006/relationships/image" Target="../media/image15.png"/></Relationships>
</file>

<file path=ppt/slides/_rels/slide1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5" Type="http://schemas.openxmlformats.org/officeDocument/2006/relationships/image" Target="../media/image33.png"/><Relationship Id="rId4" Type="http://schemas.openxmlformats.org/officeDocument/2006/relationships/image" Target="../media/image3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 Id="rId4" Type="http://schemas.openxmlformats.org/officeDocument/2006/relationships/image" Target="../media/image36.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14.png"/><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www.indicators.be/"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indicators.be/"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openxmlformats.org/officeDocument/2006/relationships/hyperlink" Target="https://www.indicators.be/" TargetMode="External"/><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3.xml"/><Relationship Id="rId6" Type="http://schemas.openxmlformats.org/officeDocument/2006/relationships/image" Target="../media/image15.png"/><Relationship Id="rId11" Type="http://schemas.openxmlformats.org/officeDocument/2006/relationships/image" Target="../media/image19.png"/><Relationship Id="rId5" Type="http://schemas.openxmlformats.org/officeDocument/2006/relationships/image" Target="../media/image14.png"/><Relationship Id="rId10" Type="http://schemas.openxmlformats.org/officeDocument/2006/relationships/image" Target="../media/image18.png"/><Relationship Id="rId4" Type="http://schemas.openxmlformats.org/officeDocument/2006/relationships/image" Target="../media/image13.png"/><Relationship Id="rId9" Type="http://schemas.openxmlformats.org/officeDocument/2006/relationships/image" Target="../media/image17.png"/></Relationships>
</file>

<file path=ppt/slides/_rels/slide8.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ED51F-5095-8768-E8EA-37D52E82A9B4}"/>
              </a:ext>
            </a:extLst>
          </p:cNvPr>
          <p:cNvSpPr>
            <a:spLocks noGrp="1"/>
          </p:cNvSpPr>
          <p:nvPr>
            <p:ph type="ctrTitle"/>
          </p:nvPr>
        </p:nvSpPr>
        <p:spPr/>
        <p:txBody>
          <a:bodyPr/>
          <a:lstStyle/>
          <a:p>
            <a:r>
              <a:rPr lang="nl-NL" dirty="0"/>
              <a:t>Indicateurs de </a:t>
            </a:r>
            <a:r>
              <a:rPr lang="nl-NL" dirty="0" err="1"/>
              <a:t>développement</a:t>
            </a:r>
            <a:r>
              <a:rPr lang="nl-NL" dirty="0"/>
              <a:t> </a:t>
            </a:r>
            <a:r>
              <a:rPr lang="nl-NL" dirty="0" err="1"/>
              <a:t>durable</a:t>
            </a:r>
            <a:endParaRPr lang="fr-BE" dirty="0"/>
          </a:p>
        </p:txBody>
      </p:sp>
      <p:sp>
        <p:nvSpPr>
          <p:cNvPr id="3" name="Subtitle 2">
            <a:extLst>
              <a:ext uri="{FF2B5EF4-FFF2-40B4-BE49-F238E27FC236}">
                <a16:creationId xmlns:a16="http://schemas.microsoft.com/office/drawing/2014/main" id="{C38C301B-4886-FDCD-CDF2-F1B32C4C24A2}"/>
              </a:ext>
            </a:extLst>
          </p:cNvPr>
          <p:cNvSpPr>
            <a:spLocks noGrp="1"/>
          </p:cNvSpPr>
          <p:nvPr>
            <p:ph type="subTitle" idx="1"/>
          </p:nvPr>
        </p:nvSpPr>
        <p:spPr>
          <a:xfrm>
            <a:off x="1100052" y="4455620"/>
            <a:ext cx="6068004" cy="508627"/>
          </a:xfrm>
        </p:spPr>
        <p:txBody>
          <a:bodyPr>
            <a:normAutofit fontScale="25000" lnSpcReduction="20000"/>
          </a:bodyPr>
          <a:lstStyle/>
          <a:p>
            <a:pPr>
              <a:lnSpc>
                <a:spcPct val="120000"/>
              </a:lnSpc>
            </a:pPr>
            <a:r>
              <a:rPr lang="fr-BE" sz="5200" dirty="0"/>
              <a:t>Forum SDG : 10 ans d'objectifs de développement durable </a:t>
            </a:r>
            <a:br>
              <a:rPr lang="fr-BE" sz="5200" dirty="0"/>
            </a:br>
            <a:r>
              <a:rPr lang="fr-BE" sz="5200" dirty="0"/>
              <a:t>14/11/2025</a:t>
            </a:r>
          </a:p>
          <a:p>
            <a:endParaRPr lang="fr-BE" dirty="0"/>
          </a:p>
        </p:txBody>
      </p:sp>
      <p:sp>
        <p:nvSpPr>
          <p:cNvPr id="4" name="Text Placeholder 3">
            <a:extLst>
              <a:ext uri="{FF2B5EF4-FFF2-40B4-BE49-F238E27FC236}">
                <a16:creationId xmlns:a16="http://schemas.microsoft.com/office/drawing/2014/main" id="{2BD7B633-5258-6C2B-7146-8A4EF9022124}"/>
              </a:ext>
            </a:extLst>
          </p:cNvPr>
          <p:cNvSpPr>
            <a:spLocks noGrp="1"/>
          </p:cNvSpPr>
          <p:nvPr>
            <p:ph type="body" sz="quarter" idx="10"/>
          </p:nvPr>
        </p:nvSpPr>
        <p:spPr>
          <a:xfrm>
            <a:off x="1100050" y="5523214"/>
            <a:ext cx="6320657" cy="508000"/>
          </a:xfrm>
        </p:spPr>
        <p:txBody>
          <a:bodyPr/>
          <a:lstStyle/>
          <a:p>
            <a:r>
              <a:rPr lang="nl-NL" dirty="0"/>
              <a:t>Patricia Delbaere</a:t>
            </a:r>
          </a:p>
        </p:txBody>
      </p:sp>
    </p:spTree>
    <p:extLst>
      <p:ext uri="{BB962C8B-B14F-4D97-AF65-F5344CB8AC3E}">
        <p14:creationId xmlns:p14="http://schemas.microsoft.com/office/powerpoint/2010/main" val="3157460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95485-1789-FEBE-DDB9-4C8128BCA168}"/>
              </a:ext>
            </a:extLst>
          </p:cNvPr>
          <p:cNvSpPr>
            <a:spLocks noGrp="1"/>
          </p:cNvSpPr>
          <p:nvPr>
            <p:ph type="title"/>
          </p:nvPr>
        </p:nvSpPr>
        <p:spPr>
          <a:xfrm>
            <a:off x="546356" y="193576"/>
            <a:ext cx="10603425" cy="838200"/>
          </a:xfrm>
        </p:spPr>
        <p:txBody>
          <a:bodyPr>
            <a:normAutofit/>
          </a:bodyPr>
          <a:lstStyle/>
          <a:p>
            <a:r>
              <a:rPr lang="nl-NL" b="1" dirty="0"/>
              <a:t>46 indicateurs </a:t>
            </a:r>
            <a:r>
              <a:rPr lang="nl-NL" b="1" dirty="0" err="1"/>
              <a:t>ventilés</a:t>
            </a:r>
            <a:r>
              <a:rPr lang="nl-NL" b="1" dirty="0"/>
              <a:t> </a:t>
            </a:r>
            <a:r>
              <a:rPr lang="nl-NL" b="1" dirty="0" err="1"/>
              <a:t>selon</a:t>
            </a:r>
            <a:r>
              <a:rPr lang="nl-NL" b="1" dirty="0"/>
              <a:t> la </a:t>
            </a:r>
            <a:r>
              <a:rPr lang="nl-NL" b="1" dirty="0" err="1"/>
              <a:t>région</a:t>
            </a:r>
            <a:endParaRPr lang="nl-NL" b="1" dirty="0"/>
          </a:p>
        </p:txBody>
      </p:sp>
      <p:sp>
        <p:nvSpPr>
          <p:cNvPr id="4" name="Text Placeholder 3">
            <a:extLst>
              <a:ext uri="{FF2B5EF4-FFF2-40B4-BE49-F238E27FC236}">
                <a16:creationId xmlns:a16="http://schemas.microsoft.com/office/drawing/2014/main" id="{0A7B954F-5215-D953-E103-132517722FF7}"/>
              </a:ext>
            </a:extLst>
          </p:cNvPr>
          <p:cNvSpPr>
            <a:spLocks noGrp="1"/>
          </p:cNvSpPr>
          <p:nvPr>
            <p:ph type="body" sz="quarter" idx="10"/>
          </p:nvPr>
        </p:nvSpPr>
        <p:spPr>
          <a:xfrm>
            <a:off x="4601497" y="1223089"/>
            <a:ext cx="7452851" cy="5117274"/>
          </a:xfrm>
        </p:spPr>
        <p:txBody>
          <a:bodyPr/>
          <a:lstStyle/>
          <a:p>
            <a:pPr lvl="1"/>
            <a:r>
              <a:rPr lang="nl-BE" altLang="en-US" dirty="0" err="1"/>
              <a:t>Survol</a:t>
            </a:r>
            <a:r>
              <a:rPr lang="nl-BE" altLang="en-US" dirty="0"/>
              <a:t>: 46 </a:t>
            </a:r>
            <a:r>
              <a:rPr lang="nl-BE" altLang="en-US" dirty="0" err="1"/>
              <a:t>graphiques</a:t>
            </a:r>
            <a:r>
              <a:rPr lang="nl-BE" altLang="en-US" dirty="0"/>
              <a:t> BE et </a:t>
            </a:r>
            <a:r>
              <a:rPr lang="nl-BE" altLang="en-US" dirty="0" err="1"/>
              <a:t>trois</a:t>
            </a:r>
            <a:r>
              <a:rPr lang="nl-BE" altLang="en-US" dirty="0"/>
              <a:t> </a:t>
            </a:r>
            <a:r>
              <a:rPr lang="nl-BE" altLang="en-US" dirty="0" err="1"/>
              <a:t>régions</a:t>
            </a:r>
            <a:r>
              <a:rPr lang="nl-BE" altLang="en-US" dirty="0"/>
              <a:t>, 2015-2023</a:t>
            </a:r>
          </a:p>
          <a:p>
            <a:pPr lvl="1"/>
            <a:r>
              <a:rPr lang="nl-BE" altLang="en-US" dirty="0" err="1"/>
              <a:t>Positions</a:t>
            </a:r>
            <a:r>
              <a:rPr lang="nl-BE" altLang="en-US" dirty="0"/>
              <a:t> 2015-2023 des </a:t>
            </a:r>
            <a:r>
              <a:rPr lang="nl-BE" altLang="en-US" dirty="0" err="1"/>
              <a:t>régions</a:t>
            </a:r>
            <a:r>
              <a:rPr lang="nl-BE" altLang="en-US" dirty="0"/>
              <a:t> </a:t>
            </a:r>
            <a:r>
              <a:rPr lang="nl-BE" altLang="en-US" dirty="0" err="1"/>
              <a:t>très</a:t>
            </a:r>
            <a:r>
              <a:rPr lang="nl-BE" altLang="en-US" dirty="0"/>
              <a:t> </a:t>
            </a:r>
            <a:r>
              <a:rPr lang="nl-BE" altLang="en-US" dirty="0" err="1"/>
              <a:t>stables</a:t>
            </a:r>
            <a:endParaRPr lang="nl-BE" altLang="en-US" dirty="0"/>
          </a:p>
          <a:p>
            <a:pPr lvl="2"/>
            <a:r>
              <a:rPr lang="fr-BE" altLang="en-US" dirty="0"/>
              <a:t>28 indicateurs sans aucun changement</a:t>
            </a:r>
          </a:p>
          <a:p>
            <a:pPr lvl="2"/>
            <a:r>
              <a:rPr lang="fr-BE" altLang="en-US" dirty="0"/>
              <a:t>7 avec un seul changement de position au cours d’une seule année</a:t>
            </a:r>
          </a:p>
          <a:p>
            <a:pPr lvl="2"/>
            <a:r>
              <a:rPr lang="fr-BE" altLang="en-US" dirty="0"/>
              <a:t>7 avec plus d’un changement</a:t>
            </a:r>
          </a:p>
          <a:p>
            <a:pPr lvl="2"/>
            <a:r>
              <a:rPr lang="fr-BE" altLang="en-US" dirty="0"/>
              <a:t>4 avec des données pour une seule année</a:t>
            </a:r>
          </a:p>
          <a:p>
            <a:pPr lvl="1"/>
            <a:r>
              <a:rPr lang="nl-BE" altLang="en-US" dirty="0" err="1"/>
              <a:t>Evolution</a:t>
            </a:r>
            <a:r>
              <a:rPr lang="nl-BE" altLang="en-US" dirty="0"/>
              <a:t> des </a:t>
            </a:r>
            <a:r>
              <a:rPr lang="nl-BE" altLang="en-US" dirty="0" err="1"/>
              <a:t>trois</a:t>
            </a:r>
            <a:r>
              <a:rPr lang="nl-BE" altLang="en-US" dirty="0"/>
              <a:t> </a:t>
            </a:r>
            <a:r>
              <a:rPr lang="nl-BE" altLang="en-US" dirty="0" err="1"/>
              <a:t>régions</a:t>
            </a:r>
            <a:r>
              <a:rPr lang="nl-BE" altLang="en-US" dirty="0"/>
              <a:t> </a:t>
            </a:r>
            <a:r>
              <a:rPr lang="nl-BE" altLang="en-US" dirty="0" err="1"/>
              <a:t>entre</a:t>
            </a:r>
            <a:r>
              <a:rPr lang="nl-BE" altLang="en-US" dirty="0"/>
              <a:t> la première </a:t>
            </a:r>
            <a:r>
              <a:rPr lang="nl-BE" altLang="en-US" dirty="0" err="1"/>
              <a:t>année</a:t>
            </a:r>
            <a:r>
              <a:rPr lang="nl-BE" altLang="en-US" dirty="0"/>
              <a:t> et </a:t>
            </a:r>
            <a:r>
              <a:rPr lang="nl-BE" altLang="en-US" dirty="0" err="1"/>
              <a:t>l’année</a:t>
            </a:r>
            <a:r>
              <a:rPr lang="nl-BE" altLang="en-US" dirty="0"/>
              <a:t> la plus récente</a:t>
            </a:r>
          </a:p>
          <a:p>
            <a:pPr lvl="2"/>
            <a:r>
              <a:rPr lang="fr-BE" altLang="en-US" dirty="0"/>
              <a:t>24 indicateurs évoluent dans la direction souhaitée</a:t>
            </a:r>
          </a:p>
          <a:p>
            <a:pPr lvl="2"/>
            <a:r>
              <a:rPr lang="fr-BE" altLang="en-US" dirty="0"/>
              <a:t>4 indicateurs évoluent dans la direction non souhaitée</a:t>
            </a:r>
          </a:p>
          <a:p>
            <a:pPr lvl="2"/>
            <a:r>
              <a:rPr lang="fr-BE" altLang="en-US" dirty="0"/>
              <a:t>13 indicateurs évoluent dans des directions différentes</a:t>
            </a:r>
          </a:p>
          <a:p>
            <a:pPr lvl="2"/>
            <a:r>
              <a:rPr lang="fr-BE" altLang="en-US" dirty="0"/>
              <a:t>5 indicateurs sans évolution</a:t>
            </a:r>
          </a:p>
          <a:p>
            <a:endParaRPr lang="nl-NL" dirty="0"/>
          </a:p>
        </p:txBody>
      </p:sp>
      <p:sp>
        <p:nvSpPr>
          <p:cNvPr id="7" name="Slide Number Placeholder 2">
            <a:extLst>
              <a:ext uri="{FF2B5EF4-FFF2-40B4-BE49-F238E27FC236}">
                <a16:creationId xmlns:a16="http://schemas.microsoft.com/office/drawing/2014/main" id="{B88AC4BB-AE26-7283-B357-C962866A5125}"/>
              </a:ext>
            </a:extLst>
          </p:cNvPr>
          <p:cNvSpPr txBox="1">
            <a:spLocks/>
          </p:cNvSpPr>
          <p:nvPr/>
        </p:nvSpPr>
        <p:spPr>
          <a:xfrm>
            <a:off x="10494143" y="6468799"/>
            <a:ext cx="1311275" cy="391249"/>
          </a:xfrm>
          <a:prstGeom prst="rect">
            <a:avLst/>
          </a:prstGeom>
        </p:spPr>
        <p:txBody>
          <a:bodyPr vert="horz" lIns="91440" tIns="45720" rIns="91440" bIns="45720" rtlCol="0" anchor="ctr"/>
          <a:lstStyle>
            <a:defPPr>
              <a:defRPr lang="en-US"/>
            </a:defPPr>
            <a:lvl1pPr algn="r" defTabSz="457200" rtl="0" eaLnBrk="1" fontAlgn="auto" hangingPunct="1">
              <a:spcBef>
                <a:spcPts val="0"/>
              </a:spcBef>
              <a:spcAft>
                <a:spcPts val="0"/>
              </a:spcAft>
              <a:defRPr sz="800" kern="1200">
                <a:solidFill>
                  <a:schemeClr val="bg2">
                    <a:lumMod val="90000"/>
                  </a:schemeClr>
                </a:solidFill>
                <a:latin typeface="+mn-lt"/>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defRPr/>
            </a:pPr>
            <a:fld id="{4A31EAF4-EAAB-499B-B098-C90F03F1122D}" type="slidenum">
              <a:rPr lang="en-GB" altLang="en-US" b="1" smtClean="0">
                <a:solidFill>
                  <a:srgbClr val="EEECE1">
                    <a:lumMod val="90000"/>
                  </a:srgbClr>
                </a:solidFill>
                <a:latin typeface="Calibri"/>
              </a:rPr>
              <a:pPr algn="ctr">
                <a:defRPr/>
              </a:pPr>
              <a:t>10</a:t>
            </a:fld>
            <a:endParaRPr lang="en-GB" altLang="en-US" b="1" dirty="0">
              <a:solidFill>
                <a:srgbClr val="EEECE1">
                  <a:lumMod val="90000"/>
                </a:srgbClr>
              </a:solidFill>
              <a:latin typeface="Calibri"/>
            </a:endParaRPr>
          </a:p>
        </p:txBody>
      </p:sp>
      <p:pic>
        <p:nvPicPr>
          <p:cNvPr id="6" name="Picture 5">
            <a:extLst>
              <a:ext uri="{FF2B5EF4-FFF2-40B4-BE49-F238E27FC236}">
                <a16:creationId xmlns:a16="http://schemas.microsoft.com/office/drawing/2014/main" id="{26158AA0-C329-030F-306A-9558596B7936}"/>
              </a:ext>
            </a:extLst>
          </p:cNvPr>
          <p:cNvPicPr>
            <a:picLocks noChangeAspect="1"/>
          </p:cNvPicPr>
          <p:nvPr/>
        </p:nvPicPr>
        <p:blipFill>
          <a:blip r:embed="rId2"/>
          <a:stretch>
            <a:fillRect/>
          </a:stretch>
        </p:blipFill>
        <p:spPr>
          <a:xfrm>
            <a:off x="755355" y="883410"/>
            <a:ext cx="3846142" cy="5297799"/>
          </a:xfrm>
          <a:prstGeom prst="rect">
            <a:avLst/>
          </a:prstGeom>
        </p:spPr>
      </p:pic>
    </p:spTree>
    <p:extLst>
      <p:ext uri="{BB962C8B-B14F-4D97-AF65-F5344CB8AC3E}">
        <p14:creationId xmlns:p14="http://schemas.microsoft.com/office/powerpoint/2010/main" val="13183214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03BF6-EED2-54A4-5A26-ABDD84CEABE4}"/>
              </a:ext>
            </a:extLst>
          </p:cNvPr>
          <p:cNvSpPr>
            <a:spLocks noGrp="1"/>
          </p:cNvSpPr>
          <p:nvPr>
            <p:ph type="title"/>
          </p:nvPr>
        </p:nvSpPr>
        <p:spPr>
          <a:xfrm>
            <a:off x="606060" y="297971"/>
            <a:ext cx="11101867" cy="838200"/>
          </a:xfrm>
        </p:spPr>
        <p:txBody>
          <a:bodyPr>
            <a:noAutofit/>
          </a:bodyPr>
          <a:lstStyle/>
          <a:p>
            <a:r>
              <a:rPr lang="fr-BE" b="1" dirty="0"/>
              <a:t>Ventilation selon différentes catégories de population </a:t>
            </a:r>
          </a:p>
        </p:txBody>
      </p:sp>
      <p:sp>
        <p:nvSpPr>
          <p:cNvPr id="3" name="Slide Number Placeholder 2">
            <a:extLst>
              <a:ext uri="{FF2B5EF4-FFF2-40B4-BE49-F238E27FC236}">
                <a16:creationId xmlns:a16="http://schemas.microsoft.com/office/drawing/2014/main" id="{00D6DAF9-ABA8-A9CA-3510-BC26BEFC8899}"/>
              </a:ext>
            </a:extLst>
          </p:cNvPr>
          <p:cNvSpPr>
            <a:spLocks noGrp="1"/>
          </p:cNvSpPr>
          <p:nvPr>
            <p:ph type="sldNum" sz="quarter" idx="4"/>
          </p:nvPr>
        </p:nvSpPr>
        <p:spPr>
          <a:xfrm>
            <a:off x="9901238" y="6458962"/>
            <a:ext cx="1311275" cy="391249"/>
          </a:xfrm>
        </p:spPr>
        <p:txBody>
          <a:bodyPr/>
          <a:lstStyle/>
          <a:p>
            <a:pPr>
              <a:defRPr/>
            </a:pPr>
            <a:fld id="{4A31EAF4-EAAB-499B-B098-C90F03F1122D}" type="slidenum">
              <a:rPr lang="en-GB" altLang="en-US" smtClean="0"/>
              <a:pPr>
                <a:defRPr/>
              </a:pPr>
              <a:t>11</a:t>
            </a:fld>
            <a:endParaRPr lang="en-GB" altLang="en-US"/>
          </a:p>
        </p:txBody>
      </p:sp>
      <p:sp>
        <p:nvSpPr>
          <p:cNvPr id="4" name="Text Placeholder 3">
            <a:extLst>
              <a:ext uri="{FF2B5EF4-FFF2-40B4-BE49-F238E27FC236}">
                <a16:creationId xmlns:a16="http://schemas.microsoft.com/office/drawing/2014/main" id="{28B58AA2-83AB-DF2D-DF38-E7288377FDE6}"/>
              </a:ext>
            </a:extLst>
          </p:cNvPr>
          <p:cNvSpPr>
            <a:spLocks noGrp="1"/>
          </p:cNvSpPr>
          <p:nvPr>
            <p:ph type="body" sz="quarter" idx="10"/>
          </p:nvPr>
        </p:nvSpPr>
        <p:spPr>
          <a:xfrm>
            <a:off x="622300" y="1104686"/>
            <a:ext cx="11101867" cy="5549900"/>
          </a:xfrm>
        </p:spPr>
        <p:txBody>
          <a:bodyPr/>
          <a:lstStyle/>
          <a:p>
            <a:pPr lvl="1"/>
            <a:r>
              <a:rPr lang="fr-BE" i="1" dirty="0">
                <a:ea typeface="Times New Roman" panose="02020603050405020304" pitchFamily="18" charset="0"/>
                <a:cs typeface="Times New Roman" panose="02020603050405020304" pitchFamily="18" charset="0"/>
              </a:rPr>
              <a:t>"</a:t>
            </a:r>
            <a:r>
              <a:rPr lang="fr-BE" b="1" i="1" dirty="0" err="1">
                <a:ea typeface="Times New Roman" panose="02020603050405020304" pitchFamily="18" charset="0"/>
                <a:cs typeface="Times New Roman" panose="02020603050405020304" pitchFamily="18" charset="0"/>
              </a:rPr>
              <a:t>Leave</a:t>
            </a:r>
            <a:r>
              <a:rPr lang="fr-BE" b="1" i="1" dirty="0">
                <a:ea typeface="Times New Roman" panose="02020603050405020304" pitchFamily="18" charset="0"/>
                <a:cs typeface="Times New Roman" panose="02020603050405020304" pitchFamily="18" charset="0"/>
              </a:rPr>
              <a:t> No One </a:t>
            </a:r>
            <a:r>
              <a:rPr lang="fr-BE" b="1" i="1" dirty="0" err="1">
                <a:ea typeface="Times New Roman" panose="02020603050405020304" pitchFamily="18" charset="0"/>
                <a:cs typeface="Times New Roman" panose="02020603050405020304" pitchFamily="18" charset="0"/>
              </a:rPr>
              <a:t>Behind</a:t>
            </a:r>
            <a:r>
              <a:rPr lang="fr-BE" i="1" dirty="0">
                <a:ea typeface="Times New Roman" panose="02020603050405020304" pitchFamily="18" charset="0"/>
                <a:cs typeface="Times New Roman" panose="02020603050405020304" pitchFamily="18" charset="0"/>
              </a:rPr>
              <a:t>" = "ces objectifs et cibles se concrétisent au profit de toutes les nations, tous les peuples et toutes les composantes de la société"  </a:t>
            </a:r>
            <a:r>
              <a:rPr lang="fr-BE" i="1" dirty="0">
                <a:effectLst/>
                <a:ea typeface="Times New Roman" panose="02020603050405020304" pitchFamily="18" charset="0"/>
                <a:cs typeface="Times New Roman" panose="02020603050405020304" pitchFamily="18" charset="0"/>
              </a:rPr>
              <a:t>(</a:t>
            </a:r>
            <a:r>
              <a:rPr lang="nl-BE" dirty="0"/>
              <a:t>Agenda 2030, §4) </a:t>
            </a:r>
            <a:endParaRPr lang="fr-BE" i="1" dirty="0">
              <a:ea typeface="Times New Roman" panose="02020603050405020304" pitchFamily="18" charset="0"/>
              <a:cs typeface="Times New Roman" panose="02020603050405020304" pitchFamily="18" charset="0"/>
            </a:endParaRPr>
          </a:p>
          <a:p>
            <a:pPr lvl="1"/>
            <a:r>
              <a:rPr lang="fr-BE" dirty="0"/>
              <a:t>Genre</a:t>
            </a:r>
          </a:p>
          <a:p>
            <a:pPr lvl="2"/>
            <a:r>
              <a:rPr lang="fr-BE" dirty="0"/>
              <a:t>Moins bons résultats hommes: accidents ou décès, c’est-à-dire suicide (i19), morts sur les routes (i22), accidents du travail (i45) ainsi que consommation d'alcool (i21) et décrochage scolaire (i24)</a:t>
            </a:r>
          </a:p>
          <a:p>
            <a:pPr lvl="2"/>
            <a:r>
              <a:rPr lang="fr-BE" dirty="0"/>
              <a:t>Moins bons résultats femmes: incapacité de travail de longue durée (i40), inactivité professionnelle en raison de responsabilités familiales (i30), troubles de santé mentale (i18), report ou annulation de soins de santé pour raisons financières (i07) et limitation dans les activités quotidiennes (i15)</a:t>
            </a:r>
          </a:p>
          <a:p>
            <a:pPr lvl="1"/>
            <a:r>
              <a:rPr lang="fr-BE" i="1" dirty="0"/>
              <a:t>Qui est laissé de côté?</a:t>
            </a:r>
            <a:r>
              <a:rPr lang="fr-BE" dirty="0"/>
              <a:t> </a:t>
            </a:r>
          </a:p>
          <a:p>
            <a:pPr lvl="2"/>
            <a:r>
              <a:rPr lang="fr-BE" dirty="0"/>
              <a:t>Image claire: faibles revenus, peu qualifiés, chômeurs, personnes seules, ménages monoparentaux</a:t>
            </a:r>
          </a:p>
          <a:p>
            <a:pPr lvl="2"/>
            <a:r>
              <a:rPr lang="fr-BE" dirty="0"/>
              <a:t>Image variée: l’âge, un problème de pauvreté multidimensionnelle</a:t>
            </a:r>
          </a:p>
          <a:p>
            <a:pPr lvl="3"/>
            <a:r>
              <a:rPr lang="fr-BE" dirty="0"/>
              <a:t>Jeunes adultes: intégration sur le marché du travail</a:t>
            </a:r>
          </a:p>
          <a:p>
            <a:pPr lvl="3"/>
            <a:r>
              <a:rPr lang="fr-BE" dirty="0"/>
              <a:t>25-49 ans: problèmes financiers et difficultés à concilier vie professionnelle et vie familiale</a:t>
            </a:r>
          </a:p>
          <a:p>
            <a:pPr lvl="3"/>
            <a:r>
              <a:rPr lang="fr-BE" dirty="0"/>
              <a:t>50-65 ans et certainement plus de 65 ans: problèmes de santé </a:t>
            </a:r>
          </a:p>
          <a:p>
            <a:pPr lvl="1"/>
            <a:endParaRPr lang="nl-BE" dirty="0"/>
          </a:p>
        </p:txBody>
      </p:sp>
    </p:spTree>
    <p:extLst>
      <p:ext uri="{BB962C8B-B14F-4D97-AF65-F5344CB8AC3E}">
        <p14:creationId xmlns:p14="http://schemas.microsoft.com/office/powerpoint/2010/main" val="32863363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6AE7F-03FF-5301-2948-C736E12D0A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3B52D8-C5F8-2F63-3A48-36922D2169BD}"/>
              </a:ext>
            </a:extLst>
          </p:cNvPr>
          <p:cNvSpPr>
            <a:spLocks noGrp="1"/>
          </p:cNvSpPr>
          <p:nvPr>
            <p:ph type="title"/>
          </p:nvPr>
        </p:nvSpPr>
        <p:spPr/>
        <p:txBody>
          <a:bodyPr anchor="ctr">
            <a:normAutofit/>
          </a:bodyPr>
          <a:lstStyle/>
          <a:p>
            <a:r>
              <a:rPr lang="fr-BE" dirty="0"/>
              <a:t>Rapport </a:t>
            </a:r>
            <a:r>
              <a:rPr lang="fr-BE" i="1" dirty="0" err="1"/>
              <a:t>Indicatoren</a:t>
            </a:r>
            <a:r>
              <a:rPr lang="fr-BE" i="1" dirty="0"/>
              <a:t> van </a:t>
            </a:r>
            <a:r>
              <a:rPr lang="fr-BE" i="1" dirty="0" err="1"/>
              <a:t>duurzame</a:t>
            </a:r>
            <a:r>
              <a:rPr lang="fr-BE" i="1" dirty="0"/>
              <a:t> </a:t>
            </a:r>
            <a:r>
              <a:rPr lang="fr-BE" i="1" dirty="0" err="1"/>
              <a:t>ontwikkeling</a:t>
            </a:r>
            <a:r>
              <a:rPr lang="fr-BE" i="1" dirty="0"/>
              <a:t> 2025</a:t>
            </a:r>
            <a:endParaRPr lang="nl-NL" dirty="0"/>
          </a:p>
        </p:txBody>
      </p:sp>
      <p:sp>
        <p:nvSpPr>
          <p:cNvPr id="3" name="Slide Number Placeholder 2">
            <a:extLst>
              <a:ext uri="{FF2B5EF4-FFF2-40B4-BE49-F238E27FC236}">
                <a16:creationId xmlns:a16="http://schemas.microsoft.com/office/drawing/2014/main" id="{269E4B36-27DB-AC6C-D96D-6931984B431A}"/>
              </a:ext>
            </a:extLst>
          </p:cNvPr>
          <p:cNvSpPr>
            <a:spLocks noGrp="1"/>
          </p:cNvSpPr>
          <p:nvPr>
            <p:ph type="sldNum" sz="quarter" idx="4"/>
          </p:nvPr>
        </p:nvSpPr>
        <p:spPr>
          <a:xfrm>
            <a:off x="9901238" y="6458962"/>
            <a:ext cx="1311275" cy="391249"/>
          </a:xfrm>
        </p:spPr>
        <p:txBody>
          <a:bodyPr/>
          <a:lstStyle/>
          <a:p>
            <a:pPr>
              <a:defRPr/>
            </a:pPr>
            <a:fld id="{4A31EAF4-EAAB-499B-B098-C90F03F1122D}" type="slidenum">
              <a:rPr lang="en-GB" altLang="en-US" smtClean="0"/>
              <a:pPr>
                <a:defRPr/>
              </a:pPr>
              <a:t>12</a:t>
            </a:fld>
            <a:endParaRPr lang="en-GB" altLang="en-US"/>
          </a:p>
        </p:txBody>
      </p:sp>
      <p:sp>
        <p:nvSpPr>
          <p:cNvPr id="4" name="Text Placeholder 3">
            <a:extLst>
              <a:ext uri="{FF2B5EF4-FFF2-40B4-BE49-F238E27FC236}">
                <a16:creationId xmlns:a16="http://schemas.microsoft.com/office/drawing/2014/main" id="{95E2D9FD-EC63-D88C-5587-505EFCBC04D4}"/>
              </a:ext>
            </a:extLst>
          </p:cNvPr>
          <p:cNvSpPr>
            <a:spLocks noGrp="1"/>
          </p:cNvSpPr>
          <p:nvPr>
            <p:ph type="body" sz="quarter" idx="10"/>
          </p:nvPr>
        </p:nvSpPr>
        <p:spPr>
          <a:xfrm>
            <a:off x="3435615" y="1379973"/>
            <a:ext cx="7776898" cy="3923878"/>
          </a:xfrm>
        </p:spPr>
        <p:txBody>
          <a:bodyPr/>
          <a:lstStyle/>
          <a:p>
            <a:pPr marL="657225" lvl="1" indent="-457200">
              <a:buFont typeface="+mj-lt"/>
              <a:buAutoNum type="arabicPeriod"/>
            </a:pPr>
            <a:r>
              <a:rPr lang="fr-BE" sz="2500" dirty="0" err="1"/>
              <a:t>Basisinformatie</a:t>
            </a:r>
            <a:r>
              <a:rPr lang="fr-BE" sz="2500" dirty="0"/>
              <a:t> </a:t>
            </a:r>
          </a:p>
          <a:p>
            <a:pPr marL="657225" lvl="1" indent="-457200">
              <a:buFont typeface="+mj-lt"/>
              <a:buAutoNum type="arabicPeriod"/>
            </a:pPr>
            <a:r>
              <a:rPr lang="fr-BE" sz="2500" dirty="0"/>
              <a:t>Trends van de </a:t>
            </a:r>
            <a:r>
              <a:rPr lang="fr-BE" sz="2500" dirty="0" err="1"/>
              <a:t>indicatoren</a:t>
            </a:r>
            <a:endParaRPr lang="fr-BE" sz="2500" dirty="0"/>
          </a:p>
          <a:p>
            <a:pPr marL="1011238" lvl="2" indent="-457200">
              <a:buFont typeface="Arial" panose="020B0604020202020204" pitchFamily="34" charset="0"/>
              <a:buChar char="•"/>
            </a:pPr>
            <a:r>
              <a:rPr lang="fr-BE" sz="2300" dirty="0"/>
              <a:t>Trends</a:t>
            </a:r>
          </a:p>
          <a:p>
            <a:pPr marL="1011238" lvl="2" indent="-457200">
              <a:buFont typeface="Arial" panose="020B0604020202020204" pitchFamily="34" charset="0"/>
              <a:buChar char="•"/>
            </a:pPr>
            <a:r>
              <a:rPr lang="fr-BE" sz="2300" dirty="0"/>
              <a:t>Internationale </a:t>
            </a:r>
            <a:r>
              <a:rPr lang="fr-BE" sz="2300" dirty="0" err="1"/>
              <a:t>vergelijking</a:t>
            </a:r>
            <a:endParaRPr lang="fr-BE" sz="2300" dirty="0"/>
          </a:p>
          <a:p>
            <a:pPr marL="1011238" lvl="2" indent="-457200">
              <a:buFont typeface="Arial" panose="020B0604020202020204" pitchFamily="34" charset="0"/>
              <a:buChar char="•"/>
            </a:pPr>
            <a:r>
              <a:rPr lang="fr-BE" sz="2300" dirty="0" err="1"/>
              <a:t>Opsplitsing</a:t>
            </a:r>
            <a:r>
              <a:rPr lang="fr-BE" sz="2300" dirty="0"/>
              <a:t> </a:t>
            </a:r>
            <a:r>
              <a:rPr lang="fr-BE" sz="2300" dirty="0" err="1"/>
              <a:t>volgens</a:t>
            </a:r>
            <a:r>
              <a:rPr lang="fr-BE" sz="2300" dirty="0"/>
              <a:t> </a:t>
            </a:r>
            <a:r>
              <a:rPr lang="fr-BE" sz="2300" dirty="0" err="1"/>
              <a:t>gewest</a:t>
            </a:r>
            <a:endParaRPr lang="fr-BE" sz="2300" dirty="0"/>
          </a:p>
          <a:p>
            <a:pPr marL="1011238" lvl="2" indent="-457200">
              <a:buFont typeface="Arial" panose="020B0604020202020204" pitchFamily="34" charset="0"/>
              <a:buChar char="•"/>
            </a:pPr>
            <a:r>
              <a:rPr lang="fr-BE" sz="2300" dirty="0" err="1"/>
              <a:t>Opsplitsing</a:t>
            </a:r>
            <a:r>
              <a:rPr lang="fr-BE" sz="2300" dirty="0"/>
              <a:t> </a:t>
            </a:r>
            <a:r>
              <a:rPr lang="fr-BE" sz="2300" dirty="0" err="1"/>
              <a:t>volgens</a:t>
            </a:r>
            <a:r>
              <a:rPr lang="fr-BE" sz="2300" dirty="0"/>
              <a:t> </a:t>
            </a:r>
            <a:r>
              <a:rPr lang="fr-BE" sz="2300" dirty="0" err="1"/>
              <a:t>bevolkingscategorieën</a:t>
            </a:r>
            <a:endParaRPr lang="fr-BE" sz="2300" dirty="0"/>
          </a:p>
          <a:p>
            <a:pPr marL="657225" lvl="1" indent="-457200">
              <a:buFont typeface="+mj-lt"/>
              <a:buAutoNum type="arabicPeriod"/>
            </a:pPr>
            <a:r>
              <a:rPr lang="fr-BE" sz="2500" dirty="0" err="1"/>
              <a:t>Evaluatie</a:t>
            </a:r>
            <a:r>
              <a:rPr lang="fr-BE" sz="2500" dirty="0"/>
              <a:t> van de </a:t>
            </a:r>
            <a:r>
              <a:rPr lang="fr-BE" sz="2500" dirty="0" err="1"/>
              <a:t>indicatoren</a:t>
            </a:r>
            <a:endParaRPr lang="fr-BE" sz="2500" dirty="0"/>
          </a:p>
          <a:p>
            <a:pPr marL="1011238" lvl="2" indent="-457200">
              <a:buFont typeface="Arial" panose="020B0604020202020204" pitchFamily="34" charset="0"/>
              <a:buChar char="•"/>
            </a:pPr>
            <a:r>
              <a:rPr lang="fr-BE" altLang="en-US" sz="2300" dirty="0"/>
              <a:t>Balans 2025</a:t>
            </a:r>
          </a:p>
          <a:p>
            <a:pPr marL="1011238" lvl="2" indent="-457200">
              <a:buFont typeface="Arial" panose="020B0604020202020204" pitchFamily="34" charset="0"/>
              <a:buChar char="•"/>
            </a:pPr>
            <a:r>
              <a:rPr lang="fr-BE" altLang="en-US" sz="2300" dirty="0" err="1"/>
              <a:t>Terugblik</a:t>
            </a:r>
            <a:r>
              <a:rPr lang="fr-BE" altLang="en-US" sz="2300" dirty="0"/>
              <a:t> op 10 </a:t>
            </a:r>
            <a:r>
              <a:rPr lang="fr-BE" altLang="en-US" sz="2300" dirty="0" err="1"/>
              <a:t>jaar</a:t>
            </a:r>
            <a:r>
              <a:rPr lang="fr-BE" altLang="en-US" sz="2300" dirty="0"/>
              <a:t> </a:t>
            </a:r>
            <a:r>
              <a:rPr lang="fr-BE" altLang="en-US" sz="2300" dirty="0" err="1"/>
              <a:t>balansen</a:t>
            </a:r>
            <a:endParaRPr lang="fr-BE" altLang="en-US" sz="2300" dirty="0"/>
          </a:p>
          <a:p>
            <a:pPr marL="657225" lvl="1" indent="-457200">
              <a:buFont typeface="+mj-lt"/>
              <a:buAutoNum type="arabicPeriod"/>
            </a:pPr>
            <a:r>
              <a:rPr lang="fr-BE" altLang="en-US" sz="2500" dirty="0" err="1"/>
              <a:t>Besluit</a:t>
            </a:r>
            <a:endParaRPr lang="fr-BE" altLang="en-US" sz="2500" dirty="0"/>
          </a:p>
          <a:p>
            <a:pPr marL="1011238" lvl="2" indent="-457200">
              <a:buFont typeface="Arial" panose="020B0604020202020204" pitchFamily="34" charset="0"/>
              <a:buChar char="•"/>
            </a:pPr>
            <a:endParaRPr lang="fr-BE" altLang="en-US" sz="2300" dirty="0"/>
          </a:p>
          <a:p>
            <a:pPr lvl="1"/>
            <a:endParaRPr lang="nl-NL" dirty="0"/>
          </a:p>
        </p:txBody>
      </p:sp>
      <p:sp>
        <p:nvSpPr>
          <p:cNvPr id="5" name="Rectangle: Rounded Corners 4">
            <a:extLst>
              <a:ext uri="{FF2B5EF4-FFF2-40B4-BE49-F238E27FC236}">
                <a16:creationId xmlns:a16="http://schemas.microsoft.com/office/drawing/2014/main" id="{C95B5480-0C49-94B9-52DE-447855D52D22}"/>
              </a:ext>
            </a:extLst>
          </p:cNvPr>
          <p:cNvSpPr/>
          <p:nvPr/>
        </p:nvSpPr>
        <p:spPr>
          <a:xfrm>
            <a:off x="3410170" y="4025462"/>
            <a:ext cx="6491068" cy="1278389"/>
          </a:xfrm>
          <a:prstGeom prst="round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563297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D38F7-66FF-E21A-0975-30EBF07A2FE2}"/>
              </a:ext>
            </a:extLst>
          </p:cNvPr>
          <p:cNvSpPr>
            <a:spLocks noGrp="1"/>
          </p:cNvSpPr>
          <p:nvPr>
            <p:ph type="title"/>
          </p:nvPr>
        </p:nvSpPr>
        <p:spPr/>
        <p:txBody>
          <a:bodyPr>
            <a:normAutofit fontScale="90000"/>
          </a:bodyPr>
          <a:lstStyle/>
          <a:p>
            <a:r>
              <a:rPr lang="nl-BE" dirty="0"/>
              <a:t>Evaluatie van de indicatoren</a:t>
            </a:r>
            <a:br>
              <a:rPr lang="nl-BE" dirty="0"/>
            </a:br>
            <a:r>
              <a:rPr lang="nl-BE" dirty="0"/>
              <a:t>Balans 2025 van 51 SDG-opvolgingsindicatoren</a:t>
            </a:r>
            <a:endParaRPr lang="fr-BE" b="1" dirty="0"/>
          </a:p>
        </p:txBody>
      </p:sp>
      <p:sp>
        <p:nvSpPr>
          <p:cNvPr id="3" name="Slide Number Placeholder 2">
            <a:extLst>
              <a:ext uri="{FF2B5EF4-FFF2-40B4-BE49-F238E27FC236}">
                <a16:creationId xmlns:a16="http://schemas.microsoft.com/office/drawing/2014/main" id="{B2A0C538-477E-6205-6579-BA69D5D6254F}"/>
              </a:ext>
            </a:extLst>
          </p:cNvPr>
          <p:cNvSpPr>
            <a:spLocks noGrp="1"/>
          </p:cNvSpPr>
          <p:nvPr>
            <p:ph type="sldNum" sz="quarter" idx="4"/>
          </p:nvPr>
        </p:nvSpPr>
        <p:spPr>
          <a:xfrm>
            <a:off x="9901238" y="6458962"/>
            <a:ext cx="1311275" cy="391249"/>
          </a:xfrm>
        </p:spPr>
        <p:txBody>
          <a:bodyPr/>
          <a:lstStyle/>
          <a:p>
            <a:pPr>
              <a:defRPr/>
            </a:pPr>
            <a:fld id="{4A31EAF4-EAAB-499B-B098-C90F03F1122D}" type="slidenum">
              <a:rPr lang="en-GB" altLang="en-US" smtClean="0"/>
              <a:pPr>
                <a:defRPr/>
              </a:pPr>
              <a:t>13</a:t>
            </a:fld>
            <a:endParaRPr lang="en-GB" altLang="en-US"/>
          </a:p>
        </p:txBody>
      </p:sp>
      <p:sp>
        <p:nvSpPr>
          <p:cNvPr id="4" name="Text Placeholder 3">
            <a:extLst>
              <a:ext uri="{FF2B5EF4-FFF2-40B4-BE49-F238E27FC236}">
                <a16:creationId xmlns:a16="http://schemas.microsoft.com/office/drawing/2014/main" id="{DF6DF24C-CBF8-A8CB-F8B6-5F2B95DFD068}"/>
              </a:ext>
            </a:extLst>
          </p:cNvPr>
          <p:cNvSpPr>
            <a:spLocks noGrp="1"/>
          </p:cNvSpPr>
          <p:nvPr>
            <p:ph type="body" sz="quarter" idx="10"/>
          </p:nvPr>
        </p:nvSpPr>
        <p:spPr>
          <a:xfrm>
            <a:off x="931503" y="5678102"/>
            <a:ext cx="10058400" cy="703626"/>
          </a:xfrm>
        </p:spPr>
        <p:txBody>
          <a:bodyPr/>
          <a:lstStyle/>
          <a:p>
            <a:pPr marL="200025" lvl="1" indent="0">
              <a:buNone/>
            </a:pPr>
            <a:r>
              <a:rPr lang="nl-NL" dirty="0"/>
              <a:t>Evaluaties zijn vaker gunstig voor milieucomponent als voor sociale component</a:t>
            </a:r>
          </a:p>
          <a:p>
            <a:pPr marL="200025" lvl="1" indent="0">
              <a:buNone/>
            </a:pPr>
            <a:endParaRPr lang="fr-BE" dirty="0"/>
          </a:p>
        </p:txBody>
      </p:sp>
      <p:sp>
        <p:nvSpPr>
          <p:cNvPr id="10" name="TextBox 9">
            <a:extLst>
              <a:ext uri="{FF2B5EF4-FFF2-40B4-BE49-F238E27FC236}">
                <a16:creationId xmlns:a16="http://schemas.microsoft.com/office/drawing/2014/main" id="{B19ADD76-28E6-67A3-A0C2-9C1DAB4E855C}"/>
              </a:ext>
            </a:extLst>
          </p:cNvPr>
          <p:cNvSpPr txBox="1"/>
          <p:nvPr/>
        </p:nvSpPr>
        <p:spPr>
          <a:xfrm>
            <a:off x="5045396" y="5291765"/>
            <a:ext cx="6404702" cy="369332"/>
          </a:xfrm>
          <a:prstGeom prst="rect">
            <a:avLst/>
          </a:prstGeom>
          <a:noFill/>
        </p:spPr>
        <p:txBody>
          <a:bodyPr wrap="none" rtlCol="0">
            <a:spAutoFit/>
          </a:bodyPr>
          <a:lstStyle/>
          <a:p>
            <a:r>
              <a:rPr lang="nl-BE" dirty="0"/>
              <a:t>Balans op basis van de gegevens beschikbaar op 31 oktober 2024</a:t>
            </a:r>
            <a:endParaRPr lang="fr-BE" dirty="0"/>
          </a:p>
        </p:txBody>
      </p:sp>
      <p:graphicFrame>
        <p:nvGraphicFramePr>
          <p:cNvPr id="5" name="Table 4">
            <a:extLst>
              <a:ext uri="{FF2B5EF4-FFF2-40B4-BE49-F238E27FC236}">
                <a16:creationId xmlns:a16="http://schemas.microsoft.com/office/drawing/2014/main" id="{28C8D01A-C7D7-7948-2F22-11023C9C7589}"/>
              </a:ext>
            </a:extLst>
          </p:cNvPr>
          <p:cNvGraphicFramePr>
            <a:graphicFrameLocks noGrp="1"/>
          </p:cNvGraphicFramePr>
          <p:nvPr/>
        </p:nvGraphicFramePr>
        <p:xfrm>
          <a:off x="966128" y="1764069"/>
          <a:ext cx="10259744" cy="3390596"/>
        </p:xfrm>
        <a:graphic>
          <a:graphicData uri="http://schemas.openxmlformats.org/drawingml/2006/table">
            <a:tbl>
              <a:tblPr firstRow="1" bandRow="1"/>
              <a:tblGrid>
                <a:gridCol w="2015307">
                  <a:extLst>
                    <a:ext uri="{9D8B030D-6E8A-4147-A177-3AD203B41FA5}">
                      <a16:colId xmlns:a16="http://schemas.microsoft.com/office/drawing/2014/main" val="524450379"/>
                    </a:ext>
                  </a:extLst>
                </a:gridCol>
                <a:gridCol w="2015307">
                  <a:extLst>
                    <a:ext uri="{9D8B030D-6E8A-4147-A177-3AD203B41FA5}">
                      <a16:colId xmlns:a16="http://schemas.microsoft.com/office/drawing/2014/main" val="60508639"/>
                    </a:ext>
                  </a:extLst>
                </a:gridCol>
                <a:gridCol w="1245826">
                  <a:extLst>
                    <a:ext uri="{9D8B030D-6E8A-4147-A177-3AD203B41FA5}">
                      <a16:colId xmlns:a16="http://schemas.microsoft.com/office/drawing/2014/main" val="3930671415"/>
                    </a:ext>
                  </a:extLst>
                </a:gridCol>
                <a:gridCol w="1245826">
                  <a:extLst>
                    <a:ext uri="{9D8B030D-6E8A-4147-A177-3AD203B41FA5}">
                      <a16:colId xmlns:a16="http://schemas.microsoft.com/office/drawing/2014/main" val="1094166370"/>
                    </a:ext>
                  </a:extLst>
                </a:gridCol>
                <a:gridCol w="1245826">
                  <a:extLst>
                    <a:ext uri="{9D8B030D-6E8A-4147-A177-3AD203B41FA5}">
                      <a16:colId xmlns:a16="http://schemas.microsoft.com/office/drawing/2014/main" val="3359250519"/>
                    </a:ext>
                  </a:extLst>
                </a:gridCol>
                <a:gridCol w="1245826">
                  <a:extLst>
                    <a:ext uri="{9D8B030D-6E8A-4147-A177-3AD203B41FA5}">
                      <a16:colId xmlns:a16="http://schemas.microsoft.com/office/drawing/2014/main" val="253743444"/>
                    </a:ext>
                  </a:extLst>
                </a:gridCol>
                <a:gridCol w="1245826">
                  <a:extLst>
                    <a:ext uri="{9D8B030D-6E8A-4147-A177-3AD203B41FA5}">
                      <a16:colId xmlns:a16="http://schemas.microsoft.com/office/drawing/2014/main" val="4156512940"/>
                    </a:ext>
                  </a:extLst>
                </a:gridCol>
              </a:tblGrid>
              <a:tr h="432000">
                <a:tc rowSpan="2" gridSpan="2">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pPr algn="ctr"/>
                      <a:r>
                        <a:rPr lang="nl-BE" sz="2400" b="0" cap="small" baseline="0" noProof="0" dirty="0">
                          <a:solidFill>
                            <a:schemeClr val="bg1"/>
                          </a:solidFill>
                        </a:rPr>
                        <a:t> </a:t>
                      </a:r>
                      <a:r>
                        <a:rPr lang="nl-BE" sz="2000" b="0" cap="small" baseline="0" noProof="0" dirty="0">
                          <a:solidFill>
                            <a:schemeClr val="bg1"/>
                          </a:solidFill>
                        </a:rPr>
                        <a:t>Evaluatie</a:t>
                      </a:r>
                      <a:endParaRPr lang="nl-BE" sz="2400" b="0" cap="small" baseline="0" noProof="0" dirty="0">
                        <a:solidFill>
                          <a:schemeClr val="bg1"/>
                        </a:solidFill>
                      </a:endParaRPr>
                    </a:p>
                  </a:txBody>
                  <a:tcPr anchor="ctr">
                    <a:lnL w="12700" cap="flat" cmpd="sng" algn="ctr">
                      <a:solidFill>
                        <a:srgbClr val="2D687E"/>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2D687E"/>
                      </a:solidFill>
                      <a:prstDash val="solid"/>
                      <a:round/>
                      <a:headEnd type="none" w="med" len="med"/>
                      <a:tailEnd type="none" w="med" len="med"/>
                    </a:lnT>
                    <a:lnTlToBr w="12700" cmpd="sng">
                      <a:noFill/>
                      <a:prstDash val="solid"/>
                    </a:lnTlToBr>
                    <a:lnBlToTr w="12700" cmpd="sng">
                      <a:noFill/>
                      <a:prstDash val="solid"/>
                    </a:lnBlToTr>
                    <a:solidFill>
                      <a:srgbClr val="2D687E"/>
                    </a:solidFill>
                  </a:tcPr>
                </a:tc>
                <a:tc rowSpan="2" hMerge="1">
                  <a:txBody>
                    <a:bodyPr/>
                    <a:lstStyle/>
                    <a:p>
                      <a:pPr algn="ctr"/>
                      <a:endParaRPr lang="nl-BE" sz="2400" b="0" cap="small" baseline="0" noProof="0" dirty="0">
                        <a:solidFill>
                          <a:schemeClr val="bg1"/>
                        </a:solidFill>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2D687E"/>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gridSpan="4">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pPr algn="ctr"/>
                      <a:r>
                        <a:rPr lang="nl-BE" sz="2000" b="0" cap="small" baseline="0" noProof="0" dirty="0">
                          <a:solidFill>
                            <a:schemeClr val="bg1"/>
                          </a:solidFill>
                        </a:rPr>
                        <a:t>Component</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D687E"/>
                    </a:solidFill>
                  </a:tcPr>
                </a:tc>
                <a:tc hMerge="1">
                  <a:txBody>
                    <a:bodyPr/>
                    <a:lstStyle/>
                    <a:p>
                      <a:endParaRPr lang="en-US" dirty="0"/>
                    </a:p>
                  </a:txBody>
                  <a:tcPr>
                    <a:solidFill>
                      <a:srgbClr val="2D687E"/>
                    </a:solidFill>
                  </a:tcPr>
                </a:tc>
                <a:tc hMerge="1">
                  <a:txBody>
                    <a:bodyPr/>
                    <a:lstStyle/>
                    <a:p>
                      <a:pPr algn="ctr"/>
                      <a:endParaRPr lang="nl-BE" sz="2400" b="0" cap="small" baseline="0" noProof="0" dirty="0"/>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2D687E"/>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hMerge="1">
                  <a:txBody>
                    <a:bodyPr/>
                    <a:lstStyle/>
                    <a:p>
                      <a:pPr algn="ctr"/>
                      <a:endParaRPr lang="nl-BE" sz="2400" b="0" cap="small" baseline="0" noProof="0" dirty="0"/>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2D687E"/>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rowSpan="2">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pPr algn="ctr"/>
                      <a:r>
                        <a:rPr lang="nl-BE" sz="2000" b="0" cap="small" baseline="0" noProof="0" dirty="0">
                          <a:solidFill>
                            <a:schemeClr val="bg1"/>
                          </a:solidFill>
                        </a:rPr>
                        <a:t>Totaal</a:t>
                      </a:r>
                      <a:endParaRPr lang="nl-BE" sz="2400" b="0" cap="small" baseline="0" noProof="0" dirty="0">
                        <a:solidFill>
                          <a:schemeClr val="bg1"/>
                        </a:solidFill>
                      </a:endParaRPr>
                    </a:p>
                  </a:txBody>
                  <a:tcPr anchor="ctr">
                    <a:lnL w="12700" cap="flat" cmpd="sng" algn="ctr">
                      <a:solidFill>
                        <a:srgbClr val="FFFFFF"/>
                      </a:solidFill>
                      <a:prstDash val="solid"/>
                      <a:round/>
                      <a:headEnd type="none" w="med" len="med"/>
                      <a:tailEnd type="none" w="med" len="med"/>
                    </a:lnL>
                    <a:lnR w="12700" cap="flat" cmpd="sng" algn="ctr">
                      <a:solidFill>
                        <a:srgbClr val="2D687E"/>
                      </a:solidFill>
                      <a:prstDash val="solid"/>
                      <a:round/>
                      <a:headEnd type="none" w="med" len="med"/>
                      <a:tailEnd type="none" w="med" len="med"/>
                    </a:lnR>
                    <a:lnT w="12700" cap="flat" cmpd="sng" algn="ctr">
                      <a:solidFill>
                        <a:srgbClr val="2D687E"/>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extLst>
                  <a:ext uri="{0D108BD9-81ED-4DB2-BD59-A6C34878D82A}">
                    <a16:rowId xmlns:a16="http://schemas.microsoft.com/office/drawing/2014/main" val="1046858187"/>
                  </a:ext>
                </a:extLst>
              </a:tr>
              <a:tr h="432000">
                <a:tc gridSpan="2" vMerge="1">
                  <a:txBody>
                    <a:bodyPr/>
                    <a:lstStyle/>
                    <a:p>
                      <a:endParaRPr lang="en-US" dirty="0"/>
                    </a:p>
                  </a:txBody>
                  <a:tcPr>
                    <a:solidFill>
                      <a:srgbClr val="2D687E"/>
                    </a:solidFill>
                  </a:tcPr>
                </a:tc>
                <a:tc hMerge="1" vMerge="1">
                  <a:txBody>
                    <a:bodyPr/>
                    <a:lstStyle/>
                    <a:p>
                      <a:endParaRPr lang="fr-BE"/>
                    </a:p>
                  </a:txBody>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ctr"/>
                      <a:r>
                        <a:rPr lang="nl-BE" sz="1600" cap="small" baseline="0" noProof="0" dirty="0">
                          <a:solidFill>
                            <a:schemeClr val="bg1"/>
                          </a:solidFill>
                        </a:rPr>
                        <a:t>Sociaal</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2D687E"/>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ctr"/>
                      <a:r>
                        <a:rPr lang="nl-BE" sz="1600" cap="small" baseline="0" noProof="0" dirty="0">
                          <a:solidFill>
                            <a:schemeClr val="bg1"/>
                          </a:solidFill>
                        </a:rPr>
                        <a:t>Milieu</a:t>
                      </a: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2D687E"/>
                    </a:solidFill>
                  </a:tcPr>
                </a:tc>
                <a:tc>
                  <a:txBody>
                    <a:bodyPr/>
                    <a:lstStyle/>
                    <a:p>
                      <a:pPr marL="0" algn="ctr" defTabSz="914400" rtl="0" eaLnBrk="1" latinLnBrk="0" hangingPunct="1"/>
                      <a:r>
                        <a:rPr lang="nl-BE" sz="1600" kern="1200" cap="small" baseline="0" noProof="0" dirty="0">
                          <a:solidFill>
                            <a:schemeClr val="bg1"/>
                          </a:solidFill>
                          <a:latin typeface="Trebuchet MS"/>
                          <a:ea typeface="+mn-ea"/>
                          <a:cs typeface="+mn-cs"/>
                        </a:rPr>
                        <a:t>Economisch</a:t>
                      </a:r>
                      <a:endParaRPr lang="nl-NL" sz="1600" kern="1200" cap="small" baseline="0" dirty="0">
                        <a:solidFill>
                          <a:schemeClr val="bg1"/>
                        </a:solidFill>
                        <a:latin typeface="Trebuchet MS"/>
                        <a:ea typeface="+mn-ea"/>
                        <a:cs typeface="+mn-cs"/>
                      </a:endParaRPr>
                    </a:p>
                  </a:txBody>
                  <a:tcPr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a:txBody>
                    <a:bodyPr/>
                    <a:lstStyle/>
                    <a:p>
                      <a:pPr marL="0" algn="ctr" defTabSz="914400" rtl="0" eaLnBrk="1" latinLnBrk="0" hangingPunct="1"/>
                      <a:r>
                        <a:rPr lang="nl-BE" sz="1600" kern="1200" cap="small" baseline="0" dirty="0" err="1">
                          <a:solidFill>
                            <a:schemeClr val="bg1"/>
                          </a:solidFill>
                          <a:latin typeface="Trebuchet MS"/>
                          <a:ea typeface="+mn-ea"/>
                          <a:cs typeface="+mn-cs"/>
                        </a:rPr>
                        <a:t>Gover-nance</a:t>
                      </a:r>
                      <a:endParaRPr lang="nl-NL" sz="1600" kern="1200" cap="small" baseline="0" dirty="0">
                        <a:solidFill>
                          <a:schemeClr val="bg1"/>
                        </a:solidFill>
                        <a:latin typeface="Trebuchet MS"/>
                        <a:ea typeface="+mn-ea"/>
                        <a:cs typeface="+mn-cs"/>
                      </a:endParaRPr>
                    </a:p>
                  </a:txBody>
                  <a:tcPr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vMerge="1">
                  <a:txBody>
                    <a:bodyPr/>
                    <a:lstStyle/>
                    <a:p>
                      <a:endParaRPr lang="en-US" dirty="0"/>
                    </a:p>
                  </a:txBody>
                  <a:tcPr>
                    <a:solidFill>
                      <a:srgbClr val="2D687E"/>
                    </a:solidFill>
                  </a:tcPr>
                </a:tc>
                <a:extLst>
                  <a:ext uri="{0D108BD9-81ED-4DB2-BD59-A6C34878D82A}">
                    <a16:rowId xmlns:a16="http://schemas.microsoft.com/office/drawing/2014/main" val="457131039"/>
                  </a:ext>
                </a:extLst>
              </a:tr>
              <a:tr h="361416">
                <a:tc rowSpan="3">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marL="0" algn="l" defTabSz="914400" rtl="0" eaLnBrk="1" latinLnBrk="0" hangingPunct="1"/>
                      <a:r>
                        <a:rPr lang="nl-BE" sz="2000" kern="1200" cap="small" baseline="0" noProof="0" dirty="0">
                          <a:solidFill>
                            <a:srgbClr val="2D687E"/>
                          </a:solidFill>
                          <a:latin typeface="+mn-lt"/>
                          <a:ea typeface="+mn-ea"/>
                          <a:cs typeface="+mn-cs"/>
                        </a:rPr>
                        <a:t>Met cijferdoel</a:t>
                      </a:r>
                    </a:p>
                  </a:txBody>
                  <a:tcPr>
                    <a:lnL w="12700" cap="flat" cmpd="sng" algn="ctr">
                      <a:solidFill>
                        <a:srgbClr val="2D687E"/>
                      </a:solidFill>
                      <a:prstDash val="solid"/>
                      <a:round/>
                      <a:headEnd type="none" w="med" len="med"/>
                      <a:tailEnd type="none" w="med" len="med"/>
                    </a:lnL>
                    <a:lnR w="12700" cmpd="sng">
                      <a:noFill/>
                    </a:lnR>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nl-BE" sz="2000" cap="small" baseline="0" noProof="0" dirty="0">
                          <a:solidFill>
                            <a:srgbClr val="2D687E"/>
                          </a:solidFill>
                        </a:rPr>
                        <a:t>Gunstig</a:t>
                      </a:r>
                    </a:p>
                  </a:txBody>
                  <a:tcPr>
                    <a:lnL w="12700" cap="flat" cmpd="sng" algn="ctr">
                      <a:noFill/>
                      <a:prstDash val="solid"/>
                      <a:round/>
                      <a:headEnd type="none" w="med" len="med"/>
                      <a:tailEnd type="none" w="med" len="med"/>
                    </a:lnL>
                    <a:lnR w="12700" cmpd="sng">
                      <a:noFill/>
                    </a:lnR>
                    <a:lnT w="381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2</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mpd="sng">
                      <a:noFill/>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3</a:t>
                      </a:r>
                    </a:p>
                  </a:txBody>
                  <a:tcPr marL="6985" marR="6985" marT="6985" marB="6985" anchor="ctr">
                    <a:lnL w="12700" cmpd="sng">
                      <a:noFill/>
                    </a:lnL>
                    <a:lnR w="12700" cmpd="sng">
                      <a:noFill/>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1</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noFill/>
                      <a:prstDash val="solid"/>
                      <a:round/>
                      <a:headEnd type="none" w="med" len="med"/>
                      <a:tailEnd type="none" w="med" len="med"/>
                    </a:lnR>
                    <a:lnT w="381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0</a:t>
                      </a:r>
                    </a:p>
                  </a:txBody>
                  <a:tcPr marL="6985" marR="6985" marT="6985" marB="6985" anchor="ctr">
                    <a:lnL w="12700" cmpd="sng">
                      <a:noFill/>
                    </a:lnL>
                    <a:lnR w="12700" cap="flat" cmpd="sng" algn="ctr">
                      <a:noFill/>
                      <a:prstDash val="solid"/>
                      <a:round/>
                      <a:headEnd type="none" w="med" len="med"/>
                      <a:tailEnd type="none" w="med" len="med"/>
                    </a:lnR>
                    <a:lnT w="381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6</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solidFill>
                        <a:srgbClr val="2D687E"/>
                      </a:solidFill>
                      <a:prstDash val="solid"/>
                      <a:round/>
                      <a:headEnd type="none" w="med" len="med"/>
                      <a:tailEnd type="none" w="med" len="med"/>
                    </a:lnR>
                    <a:lnT w="381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280"/>
                  </a:ext>
                </a:extLst>
              </a:tr>
              <a:tr h="347949">
                <a:tc vMerge="1">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ctr"/>
                      <a:endParaRPr lang="nl-BE" sz="2400" cap="small" baseline="0" noProof="0" dirty="0">
                        <a:solidFill>
                          <a:srgbClr val="2D687E"/>
                        </a:solidFill>
                      </a:endParaRPr>
                    </a:p>
                  </a:txBody>
                  <a:tcPr>
                    <a:lnL w="12700" cap="flat" cmpd="sng" algn="ctr">
                      <a:solidFill>
                        <a:srgbClr val="2D687E"/>
                      </a:solid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nl-BE" sz="2000" cap="small" baseline="0" noProof="0" dirty="0">
                          <a:solidFill>
                            <a:srgbClr val="2D687E"/>
                          </a:solidFill>
                        </a:rPr>
                        <a:t>Onbepaald</a:t>
                      </a:r>
                    </a:p>
                  </a:txBody>
                  <a:tcPr>
                    <a:lnL w="12700" cap="flat" cmpd="sng" algn="ctr">
                      <a:no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0</a:t>
                      </a: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0</a:t>
                      </a: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0</a:t>
                      </a: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0</a:t>
                      </a: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0</a:t>
                      </a:r>
                    </a:p>
                  </a:txBody>
                  <a:tcPr marL="6985" marR="6985" marT="6985" marB="6985" anchor="ctr">
                    <a:lnL w="12700" cmpd="sng">
                      <a:noFill/>
                    </a:lnL>
                    <a:lnR w="12700" cap="flat" cmpd="sng" algn="ctr">
                      <a:solidFill>
                        <a:srgbClr val="2D687E"/>
                      </a:solid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546989"/>
                  </a:ext>
                </a:extLst>
              </a:tr>
              <a:tr h="398276">
                <a:tc vMerge="1">
                  <a:txBody>
                    <a:bodyPr/>
                    <a:lstStyle/>
                    <a:p>
                      <a:pPr algn="ctr"/>
                      <a:endParaRPr lang="nl-BE" sz="2400" cap="small" baseline="0" noProof="0" dirty="0">
                        <a:solidFill>
                          <a:srgbClr val="2D687E"/>
                        </a:solidFill>
                      </a:endParaRPr>
                    </a:p>
                  </a:txBody>
                  <a:tcPr>
                    <a:lnL w="12700" cap="flat" cmpd="sng" algn="ctr">
                      <a:solidFill>
                        <a:srgbClr val="2D687E"/>
                      </a:solid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nl-BE" sz="2000" cap="small" baseline="0" noProof="0" dirty="0">
                          <a:solidFill>
                            <a:srgbClr val="2D687E"/>
                          </a:solidFill>
                        </a:rPr>
                        <a:t>Ongunstig</a:t>
                      </a:r>
                    </a:p>
                  </a:txBody>
                  <a:tcPr>
                    <a:lnL w="12700" cap="flat" cmpd="sng" algn="ctr">
                      <a:no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10</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5</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3</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2</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20</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solidFill>
                        <a:srgbClr val="2D687E"/>
                      </a:solid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7726639"/>
                  </a:ext>
                </a:extLst>
              </a:tr>
              <a:tr h="372140">
                <a:tc rowSpan="3">
                  <a:txBody>
                    <a:bodyPr/>
                    <a:lstStyle/>
                    <a:p>
                      <a:pPr algn="l"/>
                      <a:r>
                        <a:rPr lang="nl-BE" sz="2000" cap="small" baseline="0" noProof="0" dirty="0">
                          <a:solidFill>
                            <a:srgbClr val="2D687E"/>
                          </a:solidFill>
                        </a:rPr>
                        <a:t>Gewenste richting</a:t>
                      </a:r>
                    </a:p>
                  </a:txBody>
                  <a:tcPr>
                    <a:lnL w="12700" cap="flat" cmpd="sng" algn="ctr">
                      <a:solidFill>
                        <a:srgbClr val="2D687E"/>
                      </a:solid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nl-BE" sz="2000" cap="small" baseline="0" noProof="0" dirty="0">
                          <a:solidFill>
                            <a:srgbClr val="2D687E"/>
                          </a:solidFill>
                        </a:rPr>
                        <a:t>Gunstig</a:t>
                      </a:r>
                    </a:p>
                  </a:txBody>
                  <a:tcPr>
                    <a:lnL w="12700" cap="flat" cmpd="sng" algn="ctr">
                      <a:no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4</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5</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0</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1</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10</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solidFill>
                        <a:srgbClr val="2D687E"/>
                      </a:solid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0192664"/>
                  </a:ext>
                </a:extLst>
              </a:tr>
              <a:tr h="369304">
                <a:tc vMerge="1">
                  <a:txBody>
                    <a:bodyPr/>
                    <a:lstStyle/>
                    <a:p>
                      <a:pPr algn="ctr"/>
                      <a:endParaRPr lang="nl-BE" sz="2400" cap="small" baseline="0" noProof="0" dirty="0">
                        <a:solidFill>
                          <a:srgbClr val="2D687E"/>
                        </a:solidFill>
                      </a:endParaRPr>
                    </a:p>
                  </a:txBody>
                  <a:tcPr>
                    <a:lnL w="12700" cap="flat" cmpd="sng" algn="ctr">
                      <a:solidFill>
                        <a:srgbClr val="2D687E"/>
                      </a:solid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nl-BE" sz="2000" cap="small" baseline="0" noProof="0" dirty="0">
                          <a:solidFill>
                            <a:srgbClr val="2D687E"/>
                          </a:solidFill>
                        </a:rPr>
                        <a:t>Onbepaald</a:t>
                      </a:r>
                    </a:p>
                  </a:txBody>
                  <a:tcPr>
                    <a:lnL w="12700" cap="flat" cmpd="sng" algn="ctr">
                      <a:no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6</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2</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2</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2</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nl-BE" sz="2000" kern="1200" cap="small" baseline="0" dirty="0">
                          <a:solidFill>
                            <a:srgbClr val="2D687E"/>
                          </a:solidFill>
                          <a:latin typeface="+mn-lt"/>
                          <a:ea typeface="+mn-ea"/>
                          <a:cs typeface="+mn-cs"/>
                        </a:rPr>
                        <a:t>12</a:t>
                      </a:r>
                      <a:endParaRPr lang="fr-BE" sz="2000" kern="1200" cap="small" baseline="0" dirty="0">
                        <a:solidFill>
                          <a:srgbClr val="2D687E"/>
                        </a:solidFill>
                        <a:latin typeface="+mn-lt"/>
                        <a:ea typeface="+mn-ea"/>
                        <a:cs typeface="+mn-cs"/>
                      </a:endParaRPr>
                    </a:p>
                  </a:txBody>
                  <a:tcPr marL="6985" marR="6985" marT="6985" marB="6985" anchor="ctr">
                    <a:lnL w="12700" cmpd="sng">
                      <a:noFill/>
                    </a:lnL>
                    <a:lnR w="12700" cap="flat" cmpd="sng" algn="ctr">
                      <a:solidFill>
                        <a:srgbClr val="2D687E"/>
                      </a:solid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0735919"/>
                  </a:ext>
                </a:extLst>
              </a:tr>
              <a:tr h="345204">
                <a:tc vMerge="1">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ctr"/>
                      <a:endParaRPr lang="nl-BE" sz="2400" cap="small" baseline="0" noProof="0" dirty="0">
                        <a:solidFill>
                          <a:srgbClr val="2D687E"/>
                        </a:solidFill>
                      </a:endParaRPr>
                    </a:p>
                  </a:txBody>
                  <a:tcPr>
                    <a:lnL w="12700" cap="flat" cmpd="sng" algn="ctr">
                      <a:solidFill>
                        <a:srgbClr val="2D687E"/>
                      </a:solid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ctr"/>
                      <a:r>
                        <a:rPr lang="nl-BE" sz="2000" cap="small" baseline="0" noProof="0" dirty="0">
                          <a:solidFill>
                            <a:srgbClr val="2D687E"/>
                          </a:solidFill>
                        </a:rPr>
                        <a:t>Ongunstig</a:t>
                      </a:r>
                    </a:p>
                  </a:txBody>
                  <a:tcPr>
                    <a:lnL w="12700" cap="flat" cmpd="sng" algn="ctr">
                      <a:no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1</a:t>
                      </a: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1</a:t>
                      </a:r>
                    </a:p>
                  </a:txBody>
                  <a:tcPr marL="6985" marR="6985" marT="6985" marB="6985"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1</a:t>
                      </a: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0</a:t>
                      </a:r>
                    </a:p>
                  </a:txBody>
                  <a:tcPr marL="6985" marR="6985" marT="6985" marB="6985"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tabLst>
                          <a:tab pos="313690" algn="dec"/>
                          <a:tab pos="402590" algn="dec"/>
                        </a:tabLst>
                      </a:pPr>
                      <a:r>
                        <a:rPr lang="fr-BE" sz="2000" kern="1200" cap="small" baseline="0" dirty="0">
                          <a:solidFill>
                            <a:srgbClr val="2D687E"/>
                          </a:solidFill>
                          <a:latin typeface="+mn-lt"/>
                          <a:ea typeface="+mn-ea"/>
                          <a:cs typeface="+mn-cs"/>
                        </a:rPr>
                        <a:t>3</a:t>
                      </a:r>
                    </a:p>
                  </a:txBody>
                  <a:tcPr marL="6985" marR="6985" marT="6985" marB="6985" anchor="ctr">
                    <a:lnL w="12700" cmpd="sng">
                      <a:noFill/>
                    </a:lnL>
                    <a:lnR w="12700" cap="flat" cmpd="sng" algn="ctr">
                      <a:solidFill>
                        <a:srgbClr val="2D687E"/>
                      </a:solid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37412205"/>
                  </a:ext>
                </a:extLst>
              </a:tr>
            </a:tbl>
          </a:graphicData>
        </a:graphic>
      </p:graphicFrame>
      <p:pic>
        <p:nvPicPr>
          <p:cNvPr id="6" name="Picture 5" descr="A picture containing text, object, first-aid kit, clipart&#10;&#10;Description automatically generated">
            <a:extLst>
              <a:ext uri="{FF2B5EF4-FFF2-40B4-BE49-F238E27FC236}">
                <a16:creationId xmlns:a16="http://schemas.microsoft.com/office/drawing/2014/main" id="{B04F81AD-C7DC-5576-C074-D39A508646C2}"/>
              </a:ext>
            </a:extLst>
          </p:cNvPr>
          <p:cNvPicPr preferRelativeResize="0">
            <a:picLocks/>
          </p:cNvPicPr>
          <p:nvPr/>
        </p:nvPicPr>
        <p:blipFill>
          <a:blip r:embed="rId2"/>
          <a:stretch>
            <a:fillRect/>
          </a:stretch>
        </p:blipFill>
        <p:spPr>
          <a:xfrm>
            <a:off x="4898025" y="2833192"/>
            <a:ext cx="266400" cy="266400"/>
          </a:xfrm>
          <a:prstGeom prst="rect">
            <a:avLst/>
          </a:prstGeom>
        </p:spPr>
      </p:pic>
      <p:pic>
        <p:nvPicPr>
          <p:cNvPr id="9" name="Picture 8" descr="Icon&#10;&#10;Description automatically generated">
            <a:extLst>
              <a:ext uri="{FF2B5EF4-FFF2-40B4-BE49-F238E27FC236}">
                <a16:creationId xmlns:a16="http://schemas.microsoft.com/office/drawing/2014/main" id="{09AC509D-BB63-3E1C-9F48-977B3B89352F}"/>
              </a:ext>
            </a:extLst>
          </p:cNvPr>
          <p:cNvPicPr/>
          <p:nvPr/>
        </p:nvPicPr>
        <p:blipFill rotWithShape="1">
          <a:blip r:embed="rId3">
            <a:extLst>
              <a:ext uri="{28A0092B-C50C-407E-A947-70E740481C1C}">
                <a14:useLocalDpi xmlns:a14="http://schemas.microsoft.com/office/drawing/2010/main" val="0"/>
              </a:ext>
            </a:extLst>
          </a:blip>
          <a:srcRect l="17325" t="14667" r="16463" b="26480"/>
          <a:stretch/>
        </p:blipFill>
        <p:spPr bwMode="auto">
          <a:xfrm>
            <a:off x="4898025" y="3236489"/>
            <a:ext cx="266400" cy="266400"/>
          </a:xfrm>
          <a:prstGeom prst="rect">
            <a:avLst/>
          </a:prstGeom>
          <a:noFill/>
          <a:ln>
            <a:noFill/>
          </a:ln>
          <a:extLst>
            <a:ext uri="{53640926-AAD7-44D8-BBD7-CCE9431645EC}">
              <a14:shadowObscured xmlns:a14="http://schemas.microsoft.com/office/drawing/2010/main"/>
            </a:ext>
          </a:extLst>
        </p:spPr>
      </p:pic>
      <p:pic>
        <p:nvPicPr>
          <p:cNvPr id="13" name="Picture 12">
            <a:extLst>
              <a:ext uri="{FF2B5EF4-FFF2-40B4-BE49-F238E27FC236}">
                <a16:creationId xmlns:a16="http://schemas.microsoft.com/office/drawing/2014/main" id="{478553B4-76F1-CDC2-CDEF-F30FD29A130F}"/>
              </a:ext>
            </a:extLst>
          </p:cNvPr>
          <p:cNvPicPr>
            <a:picLocks noChangeAspect="1"/>
          </p:cNvPicPr>
          <p:nvPr/>
        </p:nvPicPr>
        <p:blipFill>
          <a:blip r:embed="rId4"/>
          <a:stretch>
            <a:fillRect/>
          </a:stretch>
        </p:blipFill>
        <p:spPr>
          <a:xfrm>
            <a:off x="4898025" y="3630317"/>
            <a:ext cx="268247" cy="262151"/>
          </a:xfrm>
          <a:prstGeom prst="rect">
            <a:avLst/>
          </a:prstGeom>
        </p:spPr>
      </p:pic>
      <p:pic>
        <p:nvPicPr>
          <p:cNvPr id="14" name="Picture 13" descr="A picture containing text, object, first-aid kit, clipart&#10;&#10;Description automatically generated">
            <a:extLst>
              <a:ext uri="{FF2B5EF4-FFF2-40B4-BE49-F238E27FC236}">
                <a16:creationId xmlns:a16="http://schemas.microsoft.com/office/drawing/2014/main" id="{922018F2-894B-C6D4-D071-FB679D43925B}"/>
              </a:ext>
            </a:extLst>
          </p:cNvPr>
          <p:cNvPicPr preferRelativeResize="0">
            <a:picLocks/>
          </p:cNvPicPr>
          <p:nvPr/>
        </p:nvPicPr>
        <p:blipFill>
          <a:blip r:embed="rId2"/>
          <a:stretch>
            <a:fillRect/>
          </a:stretch>
        </p:blipFill>
        <p:spPr>
          <a:xfrm>
            <a:off x="4912196" y="4016960"/>
            <a:ext cx="266400" cy="266400"/>
          </a:xfrm>
          <a:prstGeom prst="rect">
            <a:avLst/>
          </a:prstGeom>
        </p:spPr>
      </p:pic>
      <p:pic>
        <p:nvPicPr>
          <p:cNvPr id="15" name="Picture 14" descr="Icon&#10;&#10;Description automatically generated">
            <a:extLst>
              <a:ext uri="{FF2B5EF4-FFF2-40B4-BE49-F238E27FC236}">
                <a16:creationId xmlns:a16="http://schemas.microsoft.com/office/drawing/2014/main" id="{47B88469-62B5-5A7E-D2A7-5DA60E886A37}"/>
              </a:ext>
            </a:extLst>
          </p:cNvPr>
          <p:cNvPicPr/>
          <p:nvPr/>
        </p:nvPicPr>
        <p:blipFill rotWithShape="1">
          <a:blip r:embed="rId3">
            <a:extLst>
              <a:ext uri="{28A0092B-C50C-407E-A947-70E740481C1C}">
                <a14:useLocalDpi xmlns:a14="http://schemas.microsoft.com/office/drawing/2010/main" val="0"/>
              </a:ext>
            </a:extLst>
          </a:blip>
          <a:srcRect l="17325" t="14667" r="16463" b="26480"/>
          <a:stretch/>
        </p:blipFill>
        <p:spPr bwMode="auto">
          <a:xfrm>
            <a:off x="4912196" y="4420257"/>
            <a:ext cx="266400" cy="266400"/>
          </a:xfrm>
          <a:prstGeom prst="rect">
            <a:avLst/>
          </a:prstGeom>
          <a:noFill/>
          <a:ln>
            <a:noFill/>
          </a:ln>
          <a:extLst>
            <a:ext uri="{53640926-AAD7-44D8-BBD7-CCE9431645EC}">
              <a14:shadowObscured xmlns:a14="http://schemas.microsoft.com/office/drawing/2010/main"/>
            </a:ext>
          </a:extLst>
        </p:spPr>
      </p:pic>
      <p:pic>
        <p:nvPicPr>
          <p:cNvPr id="16" name="Picture 15">
            <a:extLst>
              <a:ext uri="{FF2B5EF4-FFF2-40B4-BE49-F238E27FC236}">
                <a16:creationId xmlns:a16="http://schemas.microsoft.com/office/drawing/2014/main" id="{6C921FC3-830F-D783-403E-6BFEB00F0F69}"/>
              </a:ext>
            </a:extLst>
          </p:cNvPr>
          <p:cNvPicPr>
            <a:picLocks noChangeAspect="1"/>
          </p:cNvPicPr>
          <p:nvPr/>
        </p:nvPicPr>
        <p:blipFill>
          <a:blip r:embed="rId4"/>
          <a:stretch>
            <a:fillRect/>
          </a:stretch>
        </p:blipFill>
        <p:spPr>
          <a:xfrm>
            <a:off x="4912196" y="4814085"/>
            <a:ext cx="268247" cy="262151"/>
          </a:xfrm>
          <a:prstGeom prst="rect">
            <a:avLst/>
          </a:prstGeom>
        </p:spPr>
      </p:pic>
      <p:sp>
        <p:nvSpPr>
          <p:cNvPr id="17" name="Text Placeholder 3">
            <a:extLst>
              <a:ext uri="{FF2B5EF4-FFF2-40B4-BE49-F238E27FC236}">
                <a16:creationId xmlns:a16="http://schemas.microsoft.com/office/drawing/2014/main" id="{4E6D25B0-BCF2-9938-B42A-B53BA64B4820}"/>
              </a:ext>
            </a:extLst>
          </p:cNvPr>
          <p:cNvSpPr txBox="1">
            <a:spLocks/>
          </p:cNvSpPr>
          <p:nvPr/>
        </p:nvSpPr>
        <p:spPr bwMode="auto">
          <a:xfrm>
            <a:off x="935044" y="1279748"/>
            <a:ext cx="10058400" cy="703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lvl1pPr marL="0" indent="0" algn="l" rtl="0" eaLnBrk="1" fontAlgn="base" hangingPunct="1">
              <a:lnSpc>
                <a:spcPct val="90000"/>
              </a:lnSpc>
              <a:spcBef>
                <a:spcPts val="1200"/>
              </a:spcBef>
              <a:spcAft>
                <a:spcPts val="600"/>
              </a:spcAft>
              <a:buClr>
                <a:schemeClr val="accent1"/>
              </a:buClr>
              <a:buSzPct val="100000"/>
              <a:buFont typeface="Calibri" panose="020F0502020204030204" pitchFamily="34" charset="0"/>
              <a:buNone/>
              <a:defRPr lang="en-US" altLang="en-US" sz="2500" kern="1200" baseline="0">
                <a:solidFill>
                  <a:srgbClr val="717171"/>
                </a:solidFill>
                <a:latin typeface="+mn-lt"/>
                <a:ea typeface="+mn-ea"/>
                <a:cs typeface="+mn-cs"/>
              </a:defRPr>
            </a:lvl1pPr>
            <a:lvl2pPr marL="542925" indent="-342900" algn="l" rtl="0" eaLnBrk="1" fontAlgn="base" hangingPunct="1">
              <a:lnSpc>
                <a:spcPct val="90000"/>
              </a:lnSpc>
              <a:spcBef>
                <a:spcPts val="600"/>
              </a:spcBef>
              <a:spcAft>
                <a:spcPts val="600"/>
              </a:spcAft>
              <a:buClr>
                <a:schemeClr val="accent1"/>
              </a:buClr>
              <a:buFont typeface="Arial" panose="020B0604020202020204" pitchFamily="34" charset="0"/>
              <a:buChar char="•"/>
              <a:defRPr lang="en-US" altLang="en-US" sz="2200" kern="1200" dirty="0">
                <a:solidFill>
                  <a:srgbClr val="717171"/>
                </a:solidFill>
                <a:latin typeface="+mn-lt"/>
                <a:ea typeface="+mn-ea"/>
                <a:cs typeface="+mn-cs"/>
              </a:defRPr>
            </a:lvl2pPr>
            <a:lvl3pPr marL="896938" indent="-266700" algn="l" rtl="0" eaLnBrk="1" fontAlgn="base" hangingPunct="1">
              <a:lnSpc>
                <a:spcPct val="90000"/>
              </a:lnSpc>
              <a:spcBef>
                <a:spcPts val="200"/>
              </a:spcBef>
              <a:spcAft>
                <a:spcPts val="600"/>
              </a:spcAft>
              <a:buClr>
                <a:schemeClr val="accent1"/>
              </a:buClr>
              <a:buFont typeface="Calibri" panose="020F0502020204030204" pitchFamily="34" charset="0"/>
              <a:buChar char="-"/>
              <a:tabLst/>
              <a:defRPr lang="en-US" altLang="en-US" sz="2000" kern="1200">
                <a:solidFill>
                  <a:srgbClr val="717171"/>
                </a:solidFill>
                <a:latin typeface="+mn-lt"/>
                <a:ea typeface="+mn-ea"/>
                <a:cs typeface="+mn-cs"/>
              </a:defRPr>
            </a:lvl3pPr>
            <a:lvl4pPr marL="1346200" indent="-268288" algn="l" rtl="0" eaLnBrk="1" fontAlgn="base" hangingPunct="1">
              <a:lnSpc>
                <a:spcPct val="90000"/>
              </a:lnSpc>
              <a:spcBef>
                <a:spcPts val="200"/>
              </a:spcBef>
              <a:spcAft>
                <a:spcPts val="600"/>
              </a:spcAft>
              <a:buClr>
                <a:schemeClr val="accent1"/>
              </a:buClr>
              <a:buFont typeface="Calibri" panose="020F0502020204030204" pitchFamily="34" charset="0"/>
              <a:buChar char="-"/>
              <a:defRPr lang="en-US" altLang="en-US" kern="1200">
                <a:solidFill>
                  <a:srgbClr val="717171"/>
                </a:solidFill>
                <a:latin typeface="+mn-lt"/>
                <a:ea typeface="+mn-ea"/>
                <a:cs typeface="+mn-cs"/>
              </a:defRPr>
            </a:lvl4pPr>
            <a:lvl5pPr marL="1793875" indent="-266700" algn="l" rtl="0" eaLnBrk="1" fontAlgn="base" hangingPunct="1">
              <a:lnSpc>
                <a:spcPct val="90000"/>
              </a:lnSpc>
              <a:spcBef>
                <a:spcPts val="200"/>
              </a:spcBef>
              <a:spcAft>
                <a:spcPts val="600"/>
              </a:spcAft>
              <a:buClr>
                <a:schemeClr val="accent1"/>
              </a:buClr>
              <a:buFont typeface="Calibri" panose="020F0502020204030204" pitchFamily="34" charset="0"/>
              <a:buChar char="-"/>
              <a:defRPr lang="en-US" altLang="en-US" sz="1600" kern="1200">
                <a:solidFill>
                  <a:srgbClr val="71717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0025" lvl="1" indent="0" defTabSz="914400">
              <a:buFont typeface="Arial" panose="020B0604020202020204" pitchFamily="34" charset="0"/>
              <a:buNone/>
            </a:pPr>
            <a:r>
              <a:rPr lang="nl-BE" dirty="0"/>
              <a:t>Balans van 51 indicatoren = evenwichtig beeld op basis van 3 indicatoren per SDG</a:t>
            </a:r>
            <a:endParaRPr lang="fr-BE" dirty="0"/>
          </a:p>
        </p:txBody>
      </p:sp>
    </p:spTree>
    <p:extLst>
      <p:ext uri="{BB962C8B-B14F-4D97-AF65-F5344CB8AC3E}">
        <p14:creationId xmlns:p14="http://schemas.microsoft.com/office/powerpoint/2010/main" val="2978421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3CEA4-D137-854E-39B4-8B371B39CA88}"/>
              </a:ext>
            </a:extLst>
          </p:cNvPr>
          <p:cNvSpPr>
            <a:spLocks noGrp="1"/>
          </p:cNvSpPr>
          <p:nvPr>
            <p:ph type="title"/>
          </p:nvPr>
        </p:nvSpPr>
        <p:spPr/>
        <p:txBody>
          <a:bodyPr>
            <a:normAutofit fontScale="90000"/>
          </a:bodyPr>
          <a:lstStyle/>
          <a:p>
            <a:r>
              <a:rPr lang="nl-NL" dirty="0"/>
              <a:t>Meten van de vooruitgang naar de SDG's - Terugblik op 10 jaar</a:t>
            </a:r>
            <a:endParaRPr lang="fr-BE" dirty="0"/>
          </a:p>
        </p:txBody>
      </p:sp>
      <p:sp>
        <p:nvSpPr>
          <p:cNvPr id="3" name="Text Placeholder 2">
            <a:extLst>
              <a:ext uri="{FF2B5EF4-FFF2-40B4-BE49-F238E27FC236}">
                <a16:creationId xmlns:a16="http://schemas.microsoft.com/office/drawing/2014/main" id="{5A055C56-8F2A-2E68-2F71-F28A6BFA9E19}"/>
              </a:ext>
            </a:extLst>
          </p:cNvPr>
          <p:cNvSpPr>
            <a:spLocks noGrp="1"/>
          </p:cNvSpPr>
          <p:nvPr>
            <p:ph type="body" sz="quarter" idx="10"/>
          </p:nvPr>
        </p:nvSpPr>
        <p:spPr/>
        <p:txBody>
          <a:bodyPr/>
          <a:lstStyle/>
          <a:p>
            <a:r>
              <a:rPr lang="nl-NL" dirty="0"/>
              <a:t>2016 – 31 indicatoren</a:t>
            </a:r>
          </a:p>
          <a:p>
            <a:r>
              <a:rPr lang="nl-NL" dirty="0"/>
              <a:t>2017 – 34 indicatoren / 2 indicatoren per SDG</a:t>
            </a:r>
          </a:p>
          <a:p>
            <a:pPr lvl="1"/>
            <a:r>
              <a:rPr lang="nl-NL" dirty="0"/>
              <a:t>Opgenomen in de eerste </a:t>
            </a:r>
            <a:r>
              <a:rPr lang="nl-NL" i="1" dirty="0"/>
              <a:t>Vrijwillige nationale evaluatie </a:t>
            </a:r>
          </a:p>
          <a:p>
            <a:pPr lvl="1"/>
            <a:r>
              <a:rPr lang="nl-NL" dirty="0"/>
              <a:t>Goedkeuring door het maatschappelijk middenveld (advies FRDO) en de regering</a:t>
            </a:r>
          </a:p>
          <a:p>
            <a:r>
              <a:rPr lang="nl-NL" dirty="0"/>
              <a:t>Sinds 2019 – 51 indicatoren / 3 indicatoren per SDG</a:t>
            </a:r>
          </a:p>
          <a:p>
            <a:pPr lvl="1"/>
            <a:r>
              <a:rPr lang="nl-NL" dirty="0"/>
              <a:t>Uitbreiding van de 34 indicatoren van 2017</a:t>
            </a:r>
          </a:p>
          <a:p>
            <a:pPr lvl="1"/>
            <a:r>
              <a:rPr lang="nl-NL" dirty="0"/>
              <a:t>Jaarlijkse publicatie sinds 2022 in het rapport Duurzame ontwikkelingsindicatoren</a:t>
            </a:r>
          </a:p>
          <a:p>
            <a:pPr lvl="1"/>
            <a:r>
              <a:rPr lang="nl-NL" dirty="0"/>
              <a:t>Opgenomen in de tweede </a:t>
            </a:r>
            <a:r>
              <a:rPr lang="nl-NL" i="1" dirty="0"/>
              <a:t>Vrijwillige nationale evaluatie</a:t>
            </a:r>
            <a:r>
              <a:rPr lang="nl-NL" dirty="0"/>
              <a:t> in 2023</a:t>
            </a:r>
            <a:endParaRPr lang="fr-BE" dirty="0"/>
          </a:p>
        </p:txBody>
      </p:sp>
      <p:sp>
        <p:nvSpPr>
          <p:cNvPr id="4" name="Slide Number Placeholder 3">
            <a:extLst>
              <a:ext uri="{FF2B5EF4-FFF2-40B4-BE49-F238E27FC236}">
                <a16:creationId xmlns:a16="http://schemas.microsoft.com/office/drawing/2014/main" id="{534EA507-0DEB-CF55-E939-24BD40C13A7E}"/>
              </a:ext>
            </a:extLst>
          </p:cNvPr>
          <p:cNvSpPr>
            <a:spLocks noGrp="1"/>
          </p:cNvSpPr>
          <p:nvPr>
            <p:ph type="sldNum" sz="quarter" idx="4"/>
          </p:nvPr>
        </p:nvSpPr>
        <p:spPr/>
        <p:txBody>
          <a:bodyPr/>
          <a:lstStyle/>
          <a:p>
            <a:pPr>
              <a:defRPr/>
            </a:pPr>
            <a:fld id="{4A31EAF4-EAAB-499B-B098-C90F03F1122D}" type="slidenum">
              <a:rPr lang="en-GB" altLang="en-US" smtClean="0"/>
              <a:pPr>
                <a:defRPr/>
              </a:pPr>
              <a:t>14</a:t>
            </a:fld>
            <a:endParaRPr lang="en-GB" altLang="en-US"/>
          </a:p>
        </p:txBody>
      </p:sp>
    </p:spTree>
    <p:extLst>
      <p:ext uri="{BB962C8B-B14F-4D97-AF65-F5344CB8AC3E}">
        <p14:creationId xmlns:p14="http://schemas.microsoft.com/office/powerpoint/2010/main" val="26598038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31D21C-9882-8D4E-D6C5-188657E289E6}"/>
              </a:ext>
            </a:extLst>
          </p:cNvPr>
          <p:cNvSpPr>
            <a:spLocks noGrp="1"/>
          </p:cNvSpPr>
          <p:nvPr>
            <p:ph type="title"/>
          </p:nvPr>
        </p:nvSpPr>
        <p:spPr/>
        <p:txBody>
          <a:bodyPr>
            <a:normAutofit/>
          </a:bodyPr>
          <a:lstStyle/>
          <a:p>
            <a:r>
              <a:rPr lang="nl-NL" dirty="0"/>
              <a:t>Balans van de balansen 2019-2025 doorheen 51 indicatoren</a:t>
            </a:r>
            <a:endParaRPr lang="fr-BE" dirty="0"/>
          </a:p>
        </p:txBody>
      </p:sp>
      <p:sp>
        <p:nvSpPr>
          <p:cNvPr id="4" name="Slide Number Placeholder 3">
            <a:extLst>
              <a:ext uri="{FF2B5EF4-FFF2-40B4-BE49-F238E27FC236}">
                <a16:creationId xmlns:a16="http://schemas.microsoft.com/office/drawing/2014/main" id="{36F5DA70-248D-C637-6C32-574848632F04}"/>
              </a:ext>
            </a:extLst>
          </p:cNvPr>
          <p:cNvSpPr>
            <a:spLocks noGrp="1"/>
          </p:cNvSpPr>
          <p:nvPr>
            <p:ph type="sldNum" sz="quarter" idx="4"/>
          </p:nvPr>
        </p:nvSpPr>
        <p:spPr/>
        <p:txBody>
          <a:bodyPr/>
          <a:lstStyle/>
          <a:p>
            <a:pPr>
              <a:defRPr/>
            </a:pPr>
            <a:fld id="{4A31EAF4-EAAB-499B-B098-C90F03F1122D}" type="slidenum">
              <a:rPr lang="en-GB" altLang="en-US" smtClean="0"/>
              <a:pPr>
                <a:defRPr/>
              </a:pPr>
              <a:t>15</a:t>
            </a:fld>
            <a:endParaRPr lang="en-GB" altLang="en-US"/>
          </a:p>
        </p:txBody>
      </p:sp>
      <p:pic>
        <p:nvPicPr>
          <p:cNvPr id="3" name="Content Placeholder 5" descr="A colorful lines and curves&#10;&#10;AI-generated content may be incorrect.">
            <a:extLst>
              <a:ext uri="{FF2B5EF4-FFF2-40B4-BE49-F238E27FC236}">
                <a16:creationId xmlns:a16="http://schemas.microsoft.com/office/drawing/2014/main" id="{A20BF52B-11F4-2F23-D259-6645EC45F6C0}"/>
              </a:ext>
            </a:extLst>
          </p:cNvPr>
          <p:cNvPicPr>
            <a:picLocks noChangeAspect="1"/>
          </p:cNvPicPr>
          <p:nvPr/>
        </p:nvPicPr>
        <p:blipFill>
          <a:blip r:embed="rId2">
            <a:extLst>
              <a:ext uri="{28A0092B-C50C-407E-A947-70E740481C1C}">
                <a14:useLocalDpi xmlns:a14="http://schemas.microsoft.com/office/drawing/2010/main" val="0"/>
              </a:ext>
            </a:extLst>
          </a:blip>
          <a:srcRect l="2856" t="12616" r="3932" b="1649"/>
          <a:stretch>
            <a:fillRect/>
          </a:stretch>
        </p:blipFill>
        <p:spPr bwMode="auto">
          <a:xfrm>
            <a:off x="2002619" y="1341438"/>
            <a:ext cx="8247087" cy="475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Icon&#10;&#10;Description automatically generated">
            <a:extLst>
              <a:ext uri="{FF2B5EF4-FFF2-40B4-BE49-F238E27FC236}">
                <a16:creationId xmlns:a16="http://schemas.microsoft.com/office/drawing/2014/main" id="{8F64DBA5-9E8E-FD6F-C31D-EE9D041BD0AC}"/>
              </a:ext>
            </a:extLst>
          </p:cNvPr>
          <p:cNvPicPr/>
          <p:nvPr/>
        </p:nvPicPr>
        <p:blipFill rotWithShape="1">
          <a:blip r:embed="rId3">
            <a:extLst>
              <a:ext uri="{28A0092B-C50C-407E-A947-70E740481C1C}">
                <a14:useLocalDpi xmlns:a14="http://schemas.microsoft.com/office/drawing/2010/main" val="0"/>
              </a:ext>
            </a:extLst>
          </a:blip>
          <a:srcRect l="17325" t="14667" r="16463" b="26480"/>
          <a:stretch/>
        </p:blipFill>
        <p:spPr bwMode="auto">
          <a:xfrm>
            <a:off x="1621238" y="3972139"/>
            <a:ext cx="266400" cy="266400"/>
          </a:xfrm>
          <a:prstGeom prst="rect">
            <a:avLst/>
          </a:prstGeom>
          <a:noFill/>
          <a:ln>
            <a:noFill/>
          </a:ln>
          <a:extLst>
            <a:ext uri="{53640926-AAD7-44D8-BBD7-CCE9431645EC}">
              <a14:shadowObscured xmlns:a14="http://schemas.microsoft.com/office/drawing/2010/main"/>
            </a:ext>
          </a:extLst>
        </p:spPr>
      </p:pic>
      <p:pic>
        <p:nvPicPr>
          <p:cNvPr id="9" name="Picture 8" descr="Icon&#10;&#10;Description automatically generated">
            <a:extLst>
              <a:ext uri="{FF2B5EF4-FFF2-40B4-BE49-F238E27FC236}">
                <a16:creationId xmlns:a16="http://schemas.microsoft.com/office/drawing/2014/main" id="{D42D3A39-8E77-2A89-7AE5-487AEFE4DDA0}"/>
              </a:ext>
            </a:extLst>
          </p:cNvPr>
          <p:cNvPicPr/>
          <p:nvPr/>
        </p:nvPicPr>
        <p:blipFill rotWithShape="1">
          <a:blip r:embed="rId3">
            <a:extLst>
              <a:ext uri="{28A0092B-C50C-407E-A947-70E740481C1C}">
                <a14:useLocalDpi xmlns:a14="http://schemas.microsoft.com/office/drawing/2010/main" val="0"/>
              </a:ext>
            </a:extLst>
          </a:blip>
          <a:srcRect l="17325" t="14667" r="16463" b="26480"/>
          <a:stretch/>
        </p:blipFill>
        <p:spPr bwMode="auto">
          <a:xfrm>
            <a:off x="10254698" y="3858951"/>
            <a:ext cx="266400" cy="266400"/>
          </a:xfrm>
          <a:prstGeom prst="rect">
            <a:avLst/>
          </a:prstGeom>
          <a:noFill/>
          <a:ln>
            <a:noFill/>
          </a:ln>
          <a:extLst>
            <a:ext uri="{53640926-AAD7-44D8-BBD7-CCE9431645EC}">
              <a14:shadowObscured xmlns:a14="http://schemas.microsoft.com/office/drawing/2010/main"/>
            </a:ext>
          </a:extLst>
        </p:spPr>
      </p:pic>
      <p:pic>
        <p:nvPicPr>
          <p:cNvPr id="10" name="Picture 9" descr="A picture containing text, object, first-aid kit, clipart&#10;&#10;Description automatically generated">
            <a:extLst>
              <a:ext uri="{FF2B5EF4-FFF2-40B4-BE49-F238E27FC236}">
                <a16:creationId xmlns:a16="http://schemas.microsoft.com/office/drawing/2014/main" id="{E71EFE4B-5AED-D50F-FCB3-2ACC5D931B6D}"/>
              </a:ext>
            </a:extLst>
          </p:cNvPr>
          <p:cNvPicPr preferRelativeResize="0">
            <a:picLocks/>
          </p:cNvPicPr>
          <p:nvPr/>
        </p:nvPicPr>
        <p:blipFill>
          <a:blip r:embed="rId4"/>
          <a:stretch>
            <a:fillRect/>
          </a:stretch>
        </p:blipFill>
        <p:spPr>
          <a:xfrm>
            <a:off x="1619391" y="5208690"/>
            <a:ext cx="266400" cy="266400"/>
          </a:xfrm>
          <a:prstGeom prst="rect">
            <a:avLst/>
          </a:prstGeom>
        </p:spPr>
      </p:pic>
      <p:pic>
        <p:nvPicPr>
          <p:cNvPr id="11" name="Picture 10" descr="A picture containing text, object, first-aid kit, clipart&#10;&#10;Description automatically generated">
            <a:extLst>
              <a:ext uri="{FF2B5EF4-FFF2-40B4-BE49-F238E27FC236}">
                <a16:creationId xmlns:a16="http://schemas.microsoft.com/office/drawing/2014/main" id="{4521DF33-8BBF-CFCF-01D3-8BB43A8073B0}"/>
              </a:ext>
            </a:extLst>
          </p:cNvPr>
          <p:cNvPicPr preferRelativeResize="0">
            <a:picLocks/>
          </p:cNvPicPr>
          <p:nvPr/>
        </p:nvPicPr>
        <p:blipFill>
          <a:blip r:embed="rId4"/>
          <a:stretch>
            <a:fillRect/>
          </a:stretch>
        </p:blipFill>
        <p:spPr>
          <a:xfrm>
            <a:off x="10254698" y="5208690"/>
            <a:ext cx="266400" cy="266400"/>
          </a:xfrm>
          <a:prstGeom prst="rect">
            <a:avLst/>
          </a:prstGeom>
        </p:spPr>
      </p:pic>
      <p:sp>
        <p:nvSpPr>
          <p:cNvPr id="12" name="TextBox 11">
            <a:extLst>
              <a:ext uri="{FF2B5EF4-FFF2-40B4-BE49-F238E27FC236}">
                <a16:creationId xmlns:a16="http://schemas.microsoft.com/office/drawing/2014/main" id="{DE4207AB-CC77-C548-6687-0ADC1C40B51D}"/>
              </a:ext>
            </a:extLst>
          </p:cNvPr>
          <p:cNvSpPr txBox="1"/>
          <p:nvPr/>
        </p:nvSpPr>
        <p:spPr>
          <a:xfrm>
            <a:off x="8549014" y="1730477"/>
            <a:ext cx="377026" cy="307777"/>
          </a:xfrm>
          <a:prstGeom prst="rect">
            <a:avLst/>
          </a:prstGeom>
          <a:noFill/>
        </p:spPr>
        <p:txBody>
          <a:bodyPr wrap="none" rtlCol="0">
            <a:spAutoFit/>
          </a:bodyPr>
          <a:lstStyle/>
          <a:p>
            <a:r>
              <a:rPr lang="nl-BE" sz="1400" dirty="0"/>
              <a:t>18</a:t>
            </a:r>
            <a:endParaRPr lang="fr-BE" sz="1400" dirty="0"/>
          </a:p>
        </p:txBody>
      </p:sp>
      <p:sp>
        <p:nvSpPr>
          <p:cNvPr id="13" name="TextBox 12">
            <a:extLst>
              <a:ext uri="{FF2B5EF4-FFF2-40B4-BE49-F238E27FC236}">
                <a16:creationId xmlns:a16="http://schemas.microsoft.com/office/drawing/2014/main" id="{D55F29E7-3B89-1A3D-D862-654EFB75FE3D}"/>
              </a:ext>
            </a:extLst>
          </p:cNvPr>
          <p:cNvSpPr txBox="1"/>
          <p:nvPr/>
        </p:nvSpPr>
        <p:spPr>
          <a:xfrm>
            <a:off x="8597104" y="3205314"/>
            <a:ext cx="280846" cy="307777"/>
          </a:xfrm>
          <a:prstGeom prst="rect">
            <a:avLst/>
          </a:prstGeom>
          <a:noFill/>
        </p:spPr>
        <p:txBody>
          <a:bodyPr wrap="none" rtlCol="0">
            <a:spAutoFit/>
          </a:bodyPr>
          <a:lstStyle/>
          <a:p>
            <a:r>
              <a:rPr lang="nl-BE" sz="1400" dirty="0"/>
              <a:t>1</a:t>
            </a:r>
            <a:endParaRPr lang="fr-BE" sz="1400" dirty="0"/>
          </a:p>
        </p:txBody>
      </p:sp>
      <p:sp>
        <p:nvSpPr>
          <p:cNvPr id="14" name="TextBox 13">
            <a:extLst>
              <a:ext uri="{FF2B5EF4-FFF2-40B4-BE49-F238E27FC236}">
                <a16:creationId xmlns:a16="http://schemas.microsoft.com/office/drawing/2014/main" id="{0EAA3635-CECC-FFF7-9A7C-D46644267132}"/>
              </a:ext>
            </a:extLst>
          </p:cNvPr>
          <p:cNvSpPr txBox="1"/>
          <p:nvPr/>
        </p:nvSpPr>
        <p:spPr>
          <a:xfrm>
            <a:off x="8597104" y="2944478"/>
            <a:ext cx="280846" cy="307777"/>
          </a:xfrm>
          <a:prstGeom prst="rect">
            <a:avLst/>
          </a:prstGeom>
          <a:noFill/>
        </p:spPr>
        <p:txBody>
          <a:bodyPr wrap="none" rtlCol="0">
            <a:spAutoFit/>
          </a:bodyPr>
          <a:lstStyle/>
          <a:p>
            <a:r>
              <a:rPr lang="nl-BE" sz="1400" dirty="0"/>
              <a:t>4</a:t>
            </a:r>
            <a:endParaRPr lang="fr-BE" sz="1400" dirty="0"/>
          </a:p>
        </p:txBody>
      </p:sp>
      <p:sp>
        <p:nvSpPr>
          <p:cNvPr id="15" name="TextBox 14">
            <a:extLst>
              <a:ext uri="{FF2B5EF4-FFF2-40B4-BE49-F238E27FC236}">
                <a16:creationId xmlns:a16="http://schemas.microsoft.com/office/drawing/2014/main" id="{4174E039-02D2-3246-9228-B28648FF047E}"/>
              </a:ext>
            </a:extLst>
          </p:cNvPr>
          <p:cNvSpPr txBox="1"/>
          <p:nvPr/>
        </p:nvSpPr>
        <p:spPr>
          <a:xfrm>
            <a:off x="8597104" y="3454445"/>
            <a:ext cx="280846" cy="307777"/>
          </a:xfrm>
          <a:prstGeom prst="rect">
            <a:avLst/>
          </a:prstGeom>
          <a:noFill/>
        </p:spPr>
        <p:txBody>
          <a:bodyPr wrap="none" rtlCol="0">
            <a:spAutoFit/>
          </a:bodyPr>
          <a:lstStyle/>
          <a:p>
            <a:r>
              <a:rPr lang="nl-BE" sz="1400" dirty="0"/>
              <a:t>3</a:t>
            </a:r>
            <a:endParaRPr lang="fr-BE" sz="1400" dirty="0"/>
          </a:p>
        </p:txBody>
      </p:sp>
      <p:sp>
        <p:nvSpPr>
          <p:cNvPr id="16" name="TextBox 15">
            <a:extLst>
              <a:ext uri="{FF2B5EF4-FFF2-40B4-BE49-F238E27FC236}">
                <a16:creationId xmlns:a16="http://schemas.microsoft.com/office/drawing/2014/main" id="{D0C76401-EB17-6C60-C96F-6E2F02D06976}"/>
              </a:ext>
            </a:extLst>
          </p:cNvPr>
          <p:cNvSpPr txBox="1"/>
          <p:nvPr/>
        </p:nvSpPr>
        <p:spPr>
          <a:xfrm>
            <a:off x="8597104" y="4002197"/>
            <a:ext cx="276038" cy="307777"/>
          </a:xfrm>
          <a:prstGeom prst="rect">
            <a:avLst/>
          </a:prstGeom>
          <a:noFill/>
        </p:spPr>
        <p:txBody>
          <a:bodyPr wrap="none" rtlCol="0">
            <a:spAutoFit/>
          </a:bodyPr>
          <a:lstStyle/>
          <a:p>
            <a:r>
              <a:rPr lang="nl-BE" sz="1400" dirty="0"/>
              <a:t>8</a:t>
            </a:r>
            <a:endParaRPr lang="fr-BE" sz="1400" dirty="0"/>
          </a:p>
        </p:txBody>
      </p:sp>
      <p:sp>
        <p:nvSpPr>
          <p:cNvPr id="17" name="TextBox 16">
            <a:extLst>
              <a:ext uri="{FF2B5EF4-FFF2-40B4-BE49-F238E27FC236}">
                <a16:creationId xmlns:a16="http://schemas.microsoft.com/office/drawing/2014/main" id="{1FB821AA-FC78-04A6-2A46-73925DD282C0}"/>
              </a:ext>
            </a:extLst>
          </p:cNvPr>
          <p:cNvSpPr txBox="1"/>
          <p:nvPr/>
        </p:nvSpPr>
        <p:spPr>
          <a:xfrm>
            <a:off x="8597104" y="4291254"/>
            <a:ext cx="280846" cy="307777"/>
          </a:xfrm>
          <a:prstGeom prst="rect">
            <a:avLst/>
          </a:prstGeom>
          <a:noFill/>
        </p:spPr>
        <p:txBody>
          <a:bodyPr wrap="none" rtlCol="0">
            <a:spAutoFit/>
          </a:bodyPr>
          <a:lstStyle/>
          <a:p>
            <a:r>
              <a:rPr lang="nl-BE" sz="1400" dirty="0"/>
              <a:t>1</a:t>
            </a:r>
            <a:endParaRPr lang="fr-BE" sz="1400" dirty="0"/>
          </a:p>
        </p:txBody>
      </p:sp>
      <p:sp>
        <p:nvSpPr>
          <p:cNvPr id="18" name="TextBox 17">
            <a:extLst>
              <a:ext uri="{FF2B5EF4-FFF2-40B4-BE49-F238E27FC236}">
                <a16:creationId xmlns:a16="http://schemas.microsoft.com/office/drawing/2014/main" id="{74F3EE0C-DA06-EC90-E286-A49F782DF438}"/>
              </a:ext>
            </a:extLst>
          </p:cNvPr>
          <p:cNvSpPr txBox="1"/>
          <p:nvPr/>
        </p:nvSpPr>
        <p:spPr>
          <a:xfrm>
            <a:off x="8597104" y="4564409"/>
            <a:ext cx="280846" cy="307777"/>
          </a:xfrm>
          <a:prstGeom prst="rect">
            <a:avLst/>
          </a:prstGeom>
          <a:noFill/>
        </p:spPr>
        <p:txBody>
          <a:bodyPr wrap="none" rtlCol="0">
            <a:spAutoFit/>
          </a:bodyPr>
          <a:lstStyle/>
          <a:p>
            <a:r>
              <a:rPr lang="nl-BE" sz="1400" dirty="0"/>
              <a:t>3</a:t>
            </a:r>
            <a:endParaRPr lang="fr-BE" sz="1400" dirty="0"/>
          </a:p>
        </p:txBody>
      </p:sp>
      <p:sp>
        <p:nvSpPr>
          <p:cNvPr id="19" name="TextBox 18">
            <a:extLst>
              <a:ext uri="{FF2B5EF4-FFF2-40B4-BE49-F238E27FC236}">
                <a16:creationId xmlns:a16="http://schemas.microsoft.com/office/drawing/2014/main" id="{8DEAE03F-E839-0FEB-D55D-F3BC4A733880}"/>
              </a:ext>
            </a:extLst>
          </p:cNvPr>
          <p:cNvSpPr txBox="1"/>
          <p:nvPr/>
        </p:nvSpPr>
        <p:spPr>
          <a:xfrm>
            <a:off x="8597104" y="4727034"/>
            <a:ext cx="280846" cy="307777"/>
          </a:xfrm>
          <a:prstGeom prst="rect">
            <a:avLst/>
          </a:prstGeom>
          <a:noFill/>
        </p:spPr>
        <p:txBody>
          <a:bodyPr wrap="none" rtlCol="0">
            <a:spAutoFit/>
          </a:bodyPr>
          <a:lstStyle/>
          <a:p>
            <a:r>
              <a:rPr lang="nl-BE" sz="1400" dirty="0"/>
              <a:t>1</a:t>
            </a:r>
            <a:endParaRPr lang="fr-BE" sz="1400" dirty="0"/>
          </a:p>
        </p:txBody>
      </p:sp>
      <p:sp>
        <p:nvSpPr>
          <p:cNvPr id="20" name="TextBox 19">
            <a:extLst>
              <a:ext uri="{FF2B5EF4-FFF2-40B4-BE49-F238E27FC236}">
                <a16:creationId xmlns:a16="http://schemas.microsoft.com/office/drawing/2014/main" id="{59E08F74-55AB-48B1-EB15-23BC49785194}"/>
              </a:ext>
            </a:extLst>
          </p:cNvPr>
          <p:cNvSpPr txBox="1"/>
          <p:nvPr/>
        </p:nvSpPr>
        <p:spPr>
          <a:xfrm>
            <a:off x="8549014" y="5513292"/>
            <a:ext cx="377026" cy="307777"/>
          </a:xfrm>
          <a:prstGeom prst="rect">
            <a:avLst/>
          </a:prstGeom>
          <a:noFill/>
        </p:spPr>
        <p:txBody>
          <a:bodyPr wrap="none" rtlCol="0">
            <a:spAutoFit/>
          </a:bodyPr>
          <a:lstStyle/>
          <a:p>
            <a:r>
              <a:rPr lang="nl-BE" sz="1400" dirty="0"/>
              <a:t>12</a:t>
            </a:r>
            <a:endParaRPr lang="fr-BE" sz="1400" dirty="0"/>
          </a:p>
        </p:txBody>
      </p:sp>
      <p:sp>
        <p:nvSpPr>
          <p:cNvPr id="21" name="TextBox 20">
            <a:extLst>
              <a:ext uri="{FF2B5EF4-FFF2-40B4-BE49-F238E27FC236}">
                <a16:creationId xmlns:a16="http://schemas.microsoft.com/office/drawing/2014/main" id="{18038B76-5E34-8CEF-E82D-F5B9F0137EBC}"/>
              </a:ext>
            </a:extLst>
          </p:cNvPr>
          <p:cNvSpPr txBox="1"/>
          <p:nvPr/>
        </p:nvSpPr>
        <p:spPr>
          <a:xfrm>
            <a:off x="2002619" y="2208657"/>
            <a:ext cx="1137491" cy="369332"/>
          </a:xfrm>
          <a:prstGeom prst="rect">
            <a:avLst/>
          </a:prstGeom>
          <a:solidFill>
            <a:schemeClr val="bg1"/>
          </a:solidFill>
        </p:spPr>
        <p:txBody>
          <a:bodyPr wrap="none" rtlCol="0">
            <a:spAutoFit/>
          </a:bodyPr>
          <a:lstStyle/>
          <a:p>
            <a:r>
              <a:rPr lang="fr-BE" dirty="0" err="1"/>
              <a:t>Ongunstig</a:t>
            </a:r>
            <a:endParaRPr lang="fr-BE" dirty="0"/>
          </a:p>
        </p:txBody>
      </p:sp>
      <p:sp>
        <p:nvSpPr>
          <p:cNvPr id="22" name="TextBox 21">
            <a:extLst>
              <a:ext uri="{FF2B5EF4-FFF2-40B4-BE49-F238E27FC236}">
                <a16:creationId xmlns:a16="http://schemas.microsoft.com/office/drawing/2014/main" id="{850404D1-95DC-BEB2-F679-79446291640F}"/>
              </a:ext>
            </a:extLst>
          </p:cNvPr>
          <p:cNvSpPr txBox="1"/>
          <p:nvPr/>
        </p:nvSpPr>
        <p:spPr>
          <a:xfrm>
            <a:off x="8996298" y="2155066"/>
            <a:ext cx="1137491" cy="369332"/>
          </a:xfrm>
          <a:prstGeom prst="rect">
            <a:avLst/>
          </a:prstGeom>
          <a:solidFill>
            <a:schemeClr val="bg1"/>
          </a:solidFill>
        </p:spPr>
        <p:txBody>
          <a:bodyPr wrap="none" rtlCol="0">
            <a:spAutoFit/>
          </a:bodyPr>
          <a:lstStyle/>
          <a:p>
            <a:r>
              <a:rPr lang="fr-BE" dirty="0" err="1"/>
              <a:t>Ongunstig</a:t>
            </a:r>
            <a:endParaRPr lang="fr-BE" dirty="0"/>
          </a:p>
        </p:txBody>
      </p:sp>
      <p:sp>
        <p:nvSpPr>
          <p:cNvPr id="23" name="TextBox 22">
            <a:extLst>
              <a:ext uri="{FF2B5EF4-FFF2-40B4-BE49-F238E27FC236}">
                <a16:creationId xmlns:a16="http://schemas.microsoft.com/office/drawing/2014/main" id="{D636350C-1C31-66E2-26CA-3BDC20033632}"/>
              </a:ext>
            </a:extLst>
          </p:cNvPr>
          <p:cNvSpPr txBox="1"/>
          <p:nvPr/>
        </p:nvSpPr>
        <p:spPr>
          <a:xfrm>
            <a:off x="2002619" y="3920673"/>
            <a:ext cx="1213794" cy="369332"/>
          </a:xfrm>
          <a:prstGeom prst="rect">
            <a:avLst/>
          </a:prstGeom>
          <a:solidFill>
            <a:schemeClr val="bg1"/>
          </a:solidFill>
        </p:spPr>
        <p:txBody>
          <a:bodyPr wrap="none" rtlCol="0">
            <a:spAutoFit/>
          </a:bodyPr>
          <a:lstStyle/>
          <a:p>
            <a:r>
              <a:rPr lang="fr-BE" dirty="0" err="1"/>
              <a:t>Onbepaald</a:t>
            </a:r>
            <a:endParaRPr lang="fr-BE" dirty="0"/>
          </a:p>
        </p:txBody>
      </p:sp>
      <p:sp>
        <p:nvSpPr>
          <p:cNvPr id="24" name="TextBox 23">
            <a:extLst>
              <a:ext uri="{FF2B5EF4-FFF2-40B4-BE49-F238E27FC236}">
                <a16:creationId xmlns:a16="http://schemas.microsoft.com/office/drawing/2014/main" id="{A568BA6E-4400-D2DF-C3A1-429049EBBA3D}"/>
              </a:ext>
            </a:extLst>
          </p:cNvPr>
          <p:cNvSpPr txBox="1"/>
          <p:nvPr/>
        </p:nvSpPr>
        <p:spPr>
          <a:xfrm>
            <a:off x="9017540" y="3817531"/>
            <a:ext cx="1213794" cy="369332"/>
          </a:xfrm>
          <a:prstGeom prst="rect">
            <a:avLst/>
          </a:prstGeom>
          <a:solidFill>
            <a:schemeClr val="bg1"/>
          </a:solidFill>
        </p:spPr>
        <p:txBody>
          <a:bodyPr wrap="none" rtlCol="0">
            <a:spAutoFit/>
          </a:bodyPr>
          <a:lstStyle/>
          <a:p>
            <a:r>
              <a:rPr lang="fr-BE" dirty="0" err="1"/>
              <a:t>Onbepaald</a:t>
            </a:r>
            <a:endParaRPr lang="fr-BE" dirty="0"/>
          </a:p>
        </p:txBody>
      </p:sp>
      <p:sp>
        <p:nvSpPr>
          <p:cNvPr id="25" name="TextBox 24">
            <a:extLst>
              <a:ext uri="{FF2B5EF4-FFF2-40B4-BE49-F238E27FC236}">
                <a16:creationId xmlns:a16="http://schemas.microsoft.com/office/drawing/2014/main" id="{A2EB0A92-DFFD-1DEC-20E3-5ACEE67C92EA}"/>
              </a:ext>
            </a:extLst>
          </p:cNvPr>
          <p:cNvSpPr txBox="1"/>
          <p:nvPr/>
        </p:nvSpPr>
        <p:spPr>
          <a:xfrm>
            <a:off x="2316167" y="5157224"/>
            <a:ext cx="900246" cy="369332"/>
          </a:xfrm>
          <a:prstGeom prst="rect">
            <a:avLst/>
          </a:prstGeom>
          <a:solidFill>
            <a:schemeClr val="bg1"/>
          </a:solidFill>
        </p:spPr>
        <p:txBody>
          <a:bodyPr wrap="none" rtlCol="0">
            <a:spAutoFit/>
          </a:bodyPr>
          <a:lstStyle/>
          <a:p>
            <a:r>
              <a:rPr lang="fr-BE" dirty="0" err="1"/>
              <a:t>Gunstig</a:t>
            </a:r>
            <a:endParaRPr lang="fr-BE" dirty="0"/>
          </a:p>
        </p:txBody>
      </p:sp>
      <p:sp>
        <p:nvSpPr>
          <p:cNvPr id="26" name="TextBox 25">
            <a:extLst>
              <a:ext uri="{FF2B5EF4-FFF2-40B4-BE49-F238E27FC236}">
                <a16:creationId xmlns:a16="http://schemas.microsoft.com/office/drawing/2014/main" id="{BAD82100-E4F3-914F-DE1F-AED09D97E425}"/>
              </a:ext>
            </a:extLst>
          </p:cNvPr>
          <p:cNvSpPr txBox="1"/>
          <p:nvPr/>
        </p:nvSpPr>
        <p:spPr>
          <a:xfrm>
            <a:off x="9114920" y="5157224"/>
            <a:ext cx="900246" cy="369332"/>
          </a:xfrm>
          <a:prstGeom prst="rect">
            <a:avLst/>
          </a:prstGeom>
          <a:solidFill>
            <a:schemeClr val="bg1"/>
          </a:solidFill>
        </p:spPr>
        <p:txBody>
          <a:bodyPr wrap="none" rtlCol="0">
            <a:spAutoFit/>
          </a:bodyPr>
          <a:lstStyle/>
          <a:p>
            <a:r>
              <a:rPr lang="fr-BE" dirty="0" err="1"/>
              <a:t>Gunstig</a:t>
            </a:r>
            <a:endParaRPr lang="fr-BE" dirty="0"/>
          </a:p>
        </p:txBody>
      </p:sp>
      <p:pic>
        <p:nvPicPr>
          <p:cNvPr id="29" name="Picture 28">
            <a:extLst>
              <a:ext uri="{FF2B5EF4-FFF2-40B4-BE49-F238E27FC236}">
                <a16:creationId xmlns:a16="http://schemas.microsoft.com/office/drawing/2014/main" id="{87D9261D-AD00-9216-6D23-A4E70F3F1608}"/>
              </a:ext>
            </a:extLst>
          </p:cNvPr>
          <p:cNvPicPr>
            <a:picLocks noChangeAspect="1"/>
          </p:cNvPicPr>
          <p:nvPr/>
        </p:nvPicPr>
        <p:blipFill>
          <a:blip r:embed="rId5"/>
          <a:stretch>
            <a:fillRect/>
          </a:stretch>
        </p:blipFill>
        <p:spPr>
          <a:xfrm>
            <a:off x="10275810" y="2208657"/>
            <a:ext cx="268247" cy="262151"/>
          </a:xfrm>
          <a:prstGeom prst="rect">
            <a:avLst/>
          </a:prstGeom>
        </p:spPr>
      </p:pic>
      <p:pic>
        <p:nvPicPr>
          <p:cNvPr id="30" name="Picture 29">
            <a:extLst>
              <a:ext uri="{FF2B5EF4-FFF2-40B4-BE49-F238E27FC236}">
                <a16:creationId xmlns:a16="http://schemas.microsoft.com/office/drawing/2014/main" id="{FE52850A-DE55-BB6B-5F27-3896EBB90F19}"/>
              </a:ext>
            </a:extLst>
          </p:cNvPr>
          <p:cNvPicPr>
            <a:picLocks noChangeAspect="1"/>
          </p:cNvPicPr>
          <p:nvPr/>
        </p:nvPicPr>
        <p:blipFill>
          <a:blip r:embed="rId5"/>
          <a:stretch>
            <a:fillRect/>
          </a:stretch>
        </p:blipFill>
        <p:spPr>
          <a:xfrm>
            <a:off x="1616678" y="2271986"/>
            <a:ext cx="268247" cy="262151"/>
          </a:xfrm>
          <a:prstGeom prst="rect">
            <a:avLst/>
          </a:prstGeom>
        </p:spPr>
      </p:pic>
    </p:spTree>
    <p:extLst>
      <p:ext uri="{BB962C8B-B14F-4D97-AF65-F5344CB8AC3E}">
        <p14:creationId xmlns:p14="http://schemas.microsoft.com/office/powerpoint/2010/main" val="72252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35076-5D2B-B35F-0C68-7C2BA37F0935}"/>
              </a:ext>
            </a:extLst>
          </p:cNvPr>
          <p:cNvSpPr>
            <a:spLocks noGrp="1"/>
          </p:cNvSpPr>
          <p:nvPr>
            <p:ph type="title"/>
          </p:nvPr>
        </p:nvSpPr>
        <p:spPr/>
        <p:txBody>
          <a:bodyPr/>
          <a:lstStyle/>
          <a:p>
            <a:r>
              <a:rPr lang="fr-BE" dirty="0" err="1"/>
              <a:t>Stabiele</a:t>
            </a:r>
            <a:r>
              <a:rPr lang="fr-BE" dirty="0"/>
              <a:t> </a:t>
            </a:r>
            <a:r>
              <a:rPr lang="fr-BE" dirty="0" err="1"/>
              <a:t>ongunstige</a:t>
            </a:r>
            <a:r>
              <a:rPr lang="fr-BE" dirty="0"/>
              <a:t> </a:t>
            </a:r>
            <a:r>
              <a:rPr lang="fr-BE" dirty="0" err="1"/>
              <a:t>evaluatie</a:t>
            </a:r>
            <a:r>
              <a:rPr lang="fr-BE" dirty="0"/>
              <a:t>: 18 </a:t>
            </a:r>
            <a:r>
              <a:rPr lang="fr-BE" dirty="0" err="1"/>
              <a:t>indicatoren</a:t>
            </a:r>
            <a:endParaRPr lang="fr-BE" dirty="0"/>
          </a:p>
        </p:txBody>
      </p:sp>
      <p:sp>
        <p:nvSpPr>
          <p:cNvPr id="7" name="Slide Number Placeholder 6">
            <a:extLst>
              <a:ext uri="{FF2B5EF4-FFF2-40B4-BE49-F238E27FC236}">
                <a16:creationId xmlns:a16="http://schemas.microsoft.com/office/drawing/2014/main" id="{9CEB6757-F8ED-ED92-EA62-18105B4F09C8}"/>
              </a:ext>
            </a:extLst>
          </p:cNvPr>
          <p:cNvSpPr>
            <a:spLocks noGrp="1"/>
          </p:cNvSpPr>
          <p:nvPr>
            <p:ph type="sldNum" sz="quarter" idx="4"/>
          </p:nvPr>
        </p:nvSpPr>
        <p:spPr/>
        <p:txBody>
          <a:bodyPr/>
          <a:lstStyle/>
          <a:p>
            <a:pPr>
              <a:defRPr/>
            </a:pPr>
            <a:fld id="{4A31EAF4-EAAB-499B-B098-C90F03F1122D}" type="slidenum">
              <a:rPr lang="en-GB" altLang="en-US" smtClean="0"/>
              <a:pPr>
                <a:defRPr/>
              </a:pPr>
              <a:t>16</a:t>
            </a:fld>
            <a:endParaRPr lang="en-GB" altLang="en-US"/>
          </a:p>
        </p:txBody>
      </p:sp>
      <p:pic>
        <p:nvPicPr>
          <p:cNvPr id="16" name="Content Placeholder 15">
            <a:extLst>
              <a:ext uri="{FF2B5EF4-FFF2-40B4-BE49-F238E27FC236}">
                <a16:creationId xmlns:a16="http://schemas.microsoft.com/office/drawing/2014/main" id="{A99F8A09-FCAD-268A-59D9-79C2643EBD5F}"/>
              </a:ext>
            </a:extLst>
          </p:cNvPr>
          <p:cNvPicPr>
            <a:picLocks noGrp="1" noChangeAspect="1"/>
          </p:cNvPicPr>
          <p:nvPr>
            <p:ph sz="quarter" idx="12"/>
          </p:nvPr>
        </p:nvPicPr>
        <p:blipFill>
          <a:blip r:embed="rId2"/>
          <a:stretch>
            <a:fillRect/>
          </a:stretch>
        </p:blipFill>
        <p:spPr bwMode="auto">
          <a:xfrm>
            <a:off x="894312" y="1937733"/>
            <a:ext cx="4881680" cy="372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a:extLst>
              <a:ext uri="{FF2B5EF4-FFF2-40B4-BE49-F238E27FC236}">
                <a16:creationId xmlns:a16="http://schemas.microsoft.com/office/drawing/2014/main" id="{AF08EB5D-3B83-7502-FC93-8CD9D6D4F3CE}"/>
              </a:ext>
            </a:extLst>
          </p:cNvPr>
          <p:cNvSpPr/>
          <p:nvPr/>
        </p:nvSpPr>
        <p:spPr>
          <a:xfrm>
            <a:off x="492103" y="1506231"/>
            <a:ext cx="5938345" cy="44758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pic>
        <p:nvPicPr>
          <p:cNvPr id="18" name="Picture 17">
            <a:extLst>
              <a:ext uri="{FF2B5EF4-FFF2-40B4-BE49-F238E27FC236}">
                <a16:creationId xmlns:a16="http://schemas.microsoft.com/office/drawing/2014/main" id="{82AD593F-DDA7-C687-4E25-7EC5E287E997}"/>
              </a:ext>
            </a:extLst>
          </p:cNvPr>
          <p:cNvPicPr>
            <a:picLocks noChangeAspect="1"/>
          </p:cNvPicPr>
          <p:nvPr/>
        </p:nvPicPr>
        <p:blipFill>
          <a:blip r:embed="rId3"/>
          <a:stretch>
            <a:fillRect/>
          </a:stretch>
        </p:blipFill>
        <p:spPr>
          <a:xfrm>
            <a:off x="6562026" y="1828461"/>
            <a:ext cx="4947024" cy="3831375"/>
          </a:xfrm>
          <a:prstGeom prst="rect">
            <a:avLst/>
          </a:prstGeom>
        </p:spPr>
      </p:pic>
    </p:spTree>
    <p:extLst>
      <p:ext uri="{BB962C8B-B14F-4D97-AF65-F5344CB8AC3E}">
        <p14:creationId xmlns:p14="http://schemas.microsoft.com/office/powerpoint/2010/main" val="3279802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DC938-CD72-930E-4396-91245DC33F09}"/>
              </a:ext>
            </a:extLst>
          </p:cNvPr>
          <p:cNvSpPr>
            <a:spLocks noGrp="1"/>
          </p:cNvSpPr>
          <p:nvPr>
            <p:ph type="title"/>
          </p:nvPr>
        </p:nvSpPr>
        <p:spPr/>
        <p:txBody>
          <a:bodyPr/>
          <a:lstStyle/>
          <a:p>
            <a:r>
              <a:rPr lang="fr-BE" dirty="0" err="1"/>
              <a:t>Evaluatie</a:t>
            </a:r>
            <a:r>
              <a:rPr lang="fr-BE" dirty="0"/>
              <a:t> « </a:t>
            </a:r>
            <a:r>
              <a:rPr lang="fr-BE" dirty="0" err="1"/>
              <a:t>verslechtert</a:t>
            </a:r>
            <a:r>
              <a:rPr lang="fr-BE" dirty="0"/>
              <a:t> »: 6 </a:t>
            </a:r>
            <a:r>
              <a:rPr lang="fr-BE" dirty="0" err="1"/>
              <a:t>indicatoren</a:t>
            </a:r>
            <a:endParaRPr lang="fr-BE" dirty="0"/>
          </a:p>
        </p:txBody>
      </p:sp>
      <p:sp>
        <p:nvSpPr>
          <p:cNvPr id="3" name="Text Placeholder 2">
            <a:extLst>
              <a:ext uri="{FF2B5EF4-FFF2-40B4-BE49-F238E27FC236}">
                <a16:creationId xmlns:a16="http://schemas.microsoft.com/office/drawing/2014/main" id="{B4A037CC-6B98-7583-EA99-F34E9B4D447B}"/>
              </a:ext>
            </a:extLst>
          </p:cNvPr>
          <p:cNvSpPr>
            <a:spLocks noGrp="1"/>
          </p:cNvSpPr>
          <p:nvPr>
            <p:ph type="body" idx="1"/>
          </p:nvPr>
        </p:nvSpPr>
        <p:spPr/>
        <p:txBody>
          <a:bodyPr>
            <a:normAutofit fontScale="92500"/>
          </a:bodyPr>
          <a:lstStyle/>
          <a:p>
            <a:r>
              <a:rPr lang="fr-BE" sz="2800" dirty="0" err="1"/>
              <a:t>Gunstige</a:t>
            </a:r>
            <a:r>
              <a:rPr lang="fr-BE" sz="2800" dirty="0"/>
              <a:t> </a:t>
            </a:r>
            <a:r>
              <a:rPr lang="fr-BE" sz="2800" dirty="0" err="1"/>
              <a:t>evaluatie</a:t>
            </a:r>
            <a:r>
              <a:rPr lang="fr-BE" sz="2800" dirty="0"/>
              <a:t> </a:t>
            </a:r>
            <a:r>
              <a:rPr lang="fr-BE" sz="2800" dirty="0" err="1"/>
              <a:t>wordt</a:t>
            </a:r>
            <a:r>
              <a:rPr lang="fr-BE" sz="2800" dirty="0"/>
              <a:t> </a:t>
            </a:r>
            <a:r>
              <a:rPr lang="fr-BE" sz="2800" dirty="0" err="1"/>
              <a:t>ongunstig</a:t>
            </a:r>
            <a:endParaRPr lang="fr-BE" sz="2800" dirty="0"/>
          </a:p>
        </p:txBody>
      </p:sp>
      <p:sp>
        <p:nvSpPr>
          <p:cNvPr id="4" name="Text Placeholder 3">
            <a:extLst>
              <a:ext uri="{FF2B5EF4-FFF2-40B4-BE49-F238E27FC236}">
                <a16:creationId xmlns:a16="http://schemas.microsoft.com/office/drawing/2014/main" id="{9B47B91C-DE22-778F-BE83-BA81D437254F}"/>
              </a:ext>
            </a:extLst>
          </p:cNvPr>
          <p:cNvSpPr>
            <a:spLocks noGrp="1"/>
          </p:cNvSpPr>
          <p:nvPr>
            <p:ph type="body" sz="quarter" idx="3"/>
          </p:nvPr>
        </p:nvSpPr>
        <p:spPr>
          <a:xfrm>
            <a:off x="6217919" y="1351060"/>
            <a:ext cx="5385501" cy="537197"/>
          </a:xfrm>
        </p:spPr>
        <p:txBody>
          <a:bodyPr>
            <a:noAutofit/>
          </a:bodyPr>
          <a:lstStyle/>
          <a:p>
            <a:r>
              <a:rPr lang="fr-BE" sz="2400" dirty="0" err="1"/>
              <a:t>Onbepaalde</a:t>
            </a:r>
            <a:r>
              <a:rPr lang="fr-BE" sz="2400" dirty="0"/>
              <a:t> </a:t>
            </a:r>
            <a:r>
              <a:rPr lang="fr-BE" sz="2400" dirty="0" err="1"/>
              <a:t>evaluatie</a:t>
            </a:r>
            <a:r>
              <a:rPr lang="fr-BE" sz="2400" dirty="0"/>
              <a:t> </a:t>
            </a:r>
            <a:r>
              <a:rPr lang="fr-BE" sz="2400" dirty="0" err="1"/>
              <a:t>wordt</a:t>
            </a:r>
            <a:r>
              <a:rPr lang="fr-BE" sz="2400" dirty="0"/>
              <a:t> </a:t>
            </a:r>
            <a:r>
              <a:rPr lang="fr-BE" sz="2400" dirty="0" err="1"/>
              <a:t>ongunstig</a:t>
            </a:r>
            <a:endParaRPr lang="fr-BE" sz="2400" dirty="0"/>
          </a:p>
        </p:txBody>
      </p:sp>
      <p:sp>
        <p:nvSpPr>
          <p:cNvPr id="7" name="Slide Number Placeholder 6">
            <a:extLst>
              <a:ext uri="{FF2B5EF4-FFF2-40B4-BE49-F238E27FC236}">
                <a16:creationId xmlns:a16="http://schemas.microsoft.com/office/drawing/2014/main" id="{7124796D-1A24-F5A5-3889-B8CAE5D5A844}"/>
              </a:ext>
            </a:extLst>
          </p:cNvPr>
          <p:cNvSpPr>
            <a:spLocks noGrp="1"/>
          </p:cNvSpPr>
          <p:nvPr>
            <p:ph type="sldNum" sz="quarter" idx="4"/>
          </p:nvPr>
        </p:nvSpPr>
        <p:spPr/>
        <p:txBody>
          <a:bodyPr/>
          <a:lstStyle/>
          <a:p>
            <a:pPr>
              <a:defRPr/>
            </a:pPr>
            <a:fld id="{4A31EAF4-EAAB-499B-B098-C90F03F1122D}" type="slidenum">
              <a:rPr lang="en-GB" altLang="en-US" smtClean="0"/>
              <a:pPr>
                <a:defRPr/>
              </a:pPr>
              <a:t>17</a:t>
            </a:fld>
            <a:endParaRPr lang="en-GB" altLang="en-US"/>
          </a:p>
        </p:txBody>
      </p:sp>
      <p:grpSp>
        <p:nvGrpSpPr>
          <p:cNvPr id="15" name="Group 14">
            <a:extLst>
              <a:ext uri="{FF2B5EF4-FFF2-40B4-BE49-F238E27FC236}">
                <a16:creationId xmlns:a16="http://schemas.microsoft.com/office/drawing/2014/main" id="{875C0293-4C1E-6B36-C8DD-8AD14D18AE85}"/>
              </a:ext>
            </a:extLst>
          </p:cNvPr>
          <p:cNvGrpSpPr/>
          <p:nvPr/>
        </p:nvGrpSpPr>
        <p:grpSpPr>
          <a:xfrm>
            <a:off x="6397255" y="1867236"/>
            <a:ext cx="4197173" cy="3618683"/>
            <a:chOff x="4464013" y="3428998"/>
            <a:chExt cx="3256226" cy="2595926"/>
          </a:xfrm>
        </p:grpSpPr>
        <p:pic>
          <p:nvPicPr>
            <p:cNvPr id="8" name="Picture 7">
              <a:extLst>
                <a:ext uri="{FF2B5EF4-FFF2-40B4-BE49-F238E27FC236}">
                  <a16:creationId xmlns:a16="http://schemas.microsoft.com/office/drawing/2014/main" id="{3A46C5A3-5F6F-7E97-EF9A-A1CC56B7BB26}"/>
                </a:ext>
              </a:extLst>
            </p:cNvPr>
            <p:cNvPicPr>
              <a:picLocks noChangeAspect="1"/>
            </p:cNvPicPr>
            <p:nvPr/>
          </p:nvPicPr>
          <p:blipFill>
            <a:blip r:embed="rId2"/>
            <a:srcRect l="15380" t="50000"/>
            <a:stretch>
              <a:fillRect/>
            </a:stretch>
          </p:blipFill>
          <p:spPr>
            <a:xfrm>
              <a:off x="4971393" y="3428999"/>
              <a:ext cx="2748846" cy="2595925"/>
            </a:xfrm>
            <a:prstGeom prst="rect">
              <a:avLst/>
            </a:prstGeom>
          </p:spPr>
        </p:pic>
        <p:pic>
          <p:nvPicPr>
            <p:cNvPr id="13" name="Picture 12">
              <a:extLst>
                <a:ext uri="{FF2B5EF4-FFF2-40B4-BE49-F238E27FC236}">
                  <a16:creationId xmlns:a16="http://schemas.microsoft.com/office/drawing/2014/main" id="{7D0069B4-CE49-AA5C-C3AE-B6D7EB71ED9F}"/>
                </a:ext>
              </a:extLst>
            </p:cNvPr>
            <p:cNvPicPr>
              <a:picLocks noChangeAspect="1"/>
            </p:cNvPicPr>
            <p:nvPr/>
          </p:nvPicPr>
          <p:blipFill>
            <a:blip r:embed="rId2"/>
            <a:srcRect r="84381" b="73331"/>
            <a:stretch>
              <a:fillRect/>
            </a:stretch>
          </p:blipFill>
          <p:spPr>
            <a:xfrm>
              <a:off x="4464013" y="3428998"/>
              <a:ext cx="507380" cy="1384608"/>
            </a:xfrm>
            <a:prstGeom prst="rect">
              <a:avLst/>
            </a:prstGeom>
          </p:spPr>
        </p:pic>
      </p:grpSp>
      <p:grpSp>
        <p:nvGrpSpPr>
          <p:cNvPr id="22" name="Group 21">
            <a:extLst>
              <a:ext uri="{FF2B5EF4-FFF2-40B4-BE49-F238E27FC236}">
                <a16:creationId xmlns:a16="http://schemas.microsoft.com/office/drawing/2014/main" id="{355A7A27-F63C-1180-BCDA-1FB8439520E3}"/>
              </a:ext>
            </a:extLst>
          </p:cNvPr>
          <p:cNvGrpSpPr/>
          <p:nvPr/>
        </p:nvGrpSpPr>
        <p:grpSpPr>
          <a:xfrm>
            <a:off x="1136423" y="1957238"/>
            <a:ext cx="4850658" cy="3701790"/>
            <a:chOff x="3014232" y="2152472"/>
            <a:chExt cx="3255323" cy="2553056"/>
          </a:xfrm>
        </p:grpSpPr>
        <p:pic>
          <p:nvPicPr>
            <p:cNvPr id="19" name="Picture 18">
              <a:extLst>
                <a:ext uri="{FF2B5EF4-FFF2-40B4-BE49-F238E27FC236}">
                  <a16:creationId xmlns:a16="http://schemas.microsoft.com/office/drawing/2014/main" id="{863A5259-E948-4174-3199-8FEFD500047F}"/>
                </a:ext>
              </a:extLst>
            </p:cNvPr>
            <p:cNvPicPr>
              <a:picLocks noChangeAspect="1"/>
            </p:cNvPicPr>
            <p:nvPr/>
          </p:nvPicPr>
          <p:blipFill>
            <a:blip r:embed="rId3"/>
            <a:srcRect l="56088"/>
            <a:stretch>
              <a:fillRect/>
            </a:stretch>
          </p:blipFill>
          <p:spPr>
            <a:xfrm>
              <a:off x="3563007" y="2152472"/>
              <a:ext cx="2706548" cy="2553056"/>
            </a:xfrm>
            <a:prstGeom prst="rect">
              <a:avLst/>
            </a:prstGeom>
          </p:spPr>
        </p:pic>
        <p:pic>
          <p:nvPicPr>
            <p:cNvPr id="21" name="Picture 20">
              <a:extLst>
                <a:ext uri="{FF2B5EF4-FFF2-40B4-BE49-F238E27FC236}">
                  <a16:creationId xmlns:a16="http://schemas.microsoft.com/office/drawing/2014/main" id="{3B2182E0-727E-4989-37BD-6EF898139AC7}"/>
                </a:ext>
              </a:extLst>
            </p:cNvPr>
            <p:cNvPicPr>
              <a:picLocks noChangeAspect="1"/>
            </p:cNvPicPr>
            <p:nvPr/>
          </p:nvPicPr>
          <p:blipFill>
            <a:blip r:embed="rId3"/>
            <a:srcRect r="91096"/>
            <a:stretch>
              <a:fillRect/>
            </a:stretch>
          </p:blipFill>
          <p:spPr>
            <a:xfrm>
              <a:off x="3014232" y="2152472"/>
              <a:ext cx="548775" cy="2553056"/>
            </a:xfrm>
            <a:prstGeom prst="rect">
              <a:avLst/>
            </a:prstGeom>
          </p:spPr>
        </p:pic>
      </p:grpSp>
      <p:sp>
        <p:nvSpPr>
          <p:cNvPr id="5" name="Rectangle 4">
            <a:extLst>
              <a:ext uri="{FF2B5EF4-FFF2-40B4-BE49-F238E27FC236}">
                <a16:creationId xmlns:a16="http://schemas.microsoft.com/office/drawing/2014/main" id="{BC124298-DF7D-05C2-1FA6-9C91B12C8EDB}"/>
              </a:ext>
            </a:extLst>
          </p:cNvPr>
          <p:cNvSpPr/>
          <p:nvPr/>
        </p:nvSpPr>
        <p:spPr>
          <a:xfrm>
            <a:off x="558097" y="985828"/>
            <a:ext cx="5568383" cy="5191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47294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F38B35-B636-7986-D21B-9B5A456384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0134C0-0F41-A8A2-B60D-3A9D241E07B5}"/>
              </a:ext>
            </a:extLst>
          </p:cNvPr>
          <p:cNvSpPr>
            <a:spLocks noGrp="1"/>
          </p:cNvSpPr>
          <p:nvPr>
            <p:ph type="title"/>
          </p:nvPr>
        </p:nvSpPr>
        <p:spPr/>
        <p:txBody>
          <a:bodyPr/>
          <a:lstStyle/>
          <a:p>
            <a:r>
              <a:rPr lang="fr-BE" dirty="0" err="1"/>
              <a:t>Stabiele</a:t>
            </a:r>
            <a:r>
              <a:rPr lang="fr-BE" dirty="0"/>
              <a:t> </a:t>
            </a:r>
            <a:r>
              <a:rPr lang="fr-BE" dirty="0" err="1"/>
              <a:t>gunstige</a:t>
            </a:r>
            <a:r>
              <a:rPr lang="fr-BE" dirty="0"/>
              <a:t> </a:t>
            </a:r>
            <a:r>
              <a:rPr lang="fr-BE" dirty="0" err="1"/>
              <a:t>evaluatie</a:t>
            </a:r>
            <a:r>
              <a:rPr lang="fr-BE" dirty="0"/>
              <a:t>: 12 </a:t>
            </a:r>
            <a:r>
              <a:rPr lang="fr-BE" dirty="0" err="1"/>
              <a:t>indicatoren</a:t>
            </a:r>
            <a:endParaRPr lang="fr-BE" dirty="0"/>
          </a:p>
        </p:txBody>
      </p:sp>
      <p:sp>
        <p:nvSpPr>
          <p:cNvPr id="7" name="Slide Number Placeholder 6">
            <a:extLst>
              <a:ext uri="{FF2B5EF4-FFF2-40B4-BE49-F238E27FC236}">
                <a16:creationId xmlns:a16="http://schemas.microsoft.com/office/drawing/2014/main" id="{476FDDDD-62D7-2AE8-96A0-DBFFBB4F264A}"/>
              </a:ext>
            </a:extLst>
          </p:cNvPr>
          <p:cNvSpPr>
            <a:spLocks noGrp="1"/>
          </p:cNvSpPr>
          <p:nvPr>
            <p:ph type="sldNum" sz="quarter" idx="4"/>
          </p:nvPr>
        </p:nvSpPr>
        <p:spPr/>
        <p:txBody>
          <a:bodyPr/>
          <a:lstStyle/>
          <a:p>
            <a:pPr>
              <a:defRPr/>
            </a:pPr>
            <a:fld id="{4A31EAF4-EAAB-499B-B098-C90F03F1122D}" type="slidenum">
              <a:rPr lang="en-GB" altLang="en-US" smtClean="0"/>
              <a:pPr>
                <a:defRPr/>
              </a:pPr>
              <a:t>18</a:t>
            </a:fld>
            <a:endParaRPr lang="en-GB" altLang="en-US"/>
          </a:p>
        </p:txBody>
      </p:sp>
      <p:pic>
        <p:nvPicPr>
          <p:cNvPr id="14" name="Picture 13">
            <a:extLst>
              <a:ext uri="{FF2B5EF4-FFF2-40B4-BE49-F238E27FC236}">
                <a16:creationId xmlns:a16="http://schemas.microsoft.com/office/drawing/2014/main" id="{099BF210-FF50-0FA2-DD6A-8696BF00C55F}"/>
              </a:ext>
            </a:extLst>
          </p:cNvPr>
          <p:cNvPicPr>
            <a:picLocks noChangeAspect="1"/>
          </p:cNvPicPr>
          <p:nvPr/>
        </p:nvPicPr>
        <p:blipFill>
          <a:blip r:embed="rId2"/>
          <a:stretch>
            <a:fillRect/>
          </a:stretch>
        </p:blipFill>
        <p:spPr>
          <a:xfrm>
            <a:off x="694079" y="1551117"/>
            <a:ext cx="5181419" cy="3755763"/>
          </a:xfrm>
          <a:prstGeom prst="rect">
            <a:avLst/>
          </a:prstGeom>
        </p:spPr>
      </p:pic>
      <p:grpSp>
        <p:nvGrpSpPr>
          <p:cNvPr id="19" name="Group 18">
            <a:extLst>
              <a:ext uri="{FF2B5EF4-FFF2-40B4-BE49-F238E27FC236}">
                <a16:creationId xmlns:a16="http://schemas.microsoft.com/office/drawing/2014/main" id="{B94BB159-FD44-75EA-1229-AA637CBF890D}"/>
              </a:ext>
            </a:extLst>
          </p:cNvPr>
          <p:cNvGrpSpPr/>
          <p:nvPr/>
        </p:nvGrpSpPr>
        <p:grpSpPr>
          <a:xfrm>
            <a:off x="6851306" y="1551118"/>
            <a:ext cx="4520887" cy="3755763"/>
            <a:chOff x="6893347" y="3352799"/>
            <a:chExt cx="3146507" cy="2417628"/>
          </a:xfrm>
        </p:grpSpPr>
        <p:pic>
          <p:nvPicPr>
            <p:cNvPr id="16" name="Picture 15">
              <a:extLst>
                <a:ext uri="{FF2B5EF4-FFF2-40B4-BE49-F238E27FC236}">
                  <a16:creationId xmlns:a16="http://schemas.microsoft.com/office/drawing/2014/main" id="{F14553A2-6A85-2BEF-43D0-EF571EC78F24}"/>
                </a:ext>
              </a:extLst>
            </p:cNvPr>
            <p:cNvPicPr>
              <a:picLocks noChangeAspect="1"/>
            </p:cNvPicPr>
            <p:nvPr/>
          </p:nvPicPr>
          <p:blipFill>
            <a:blip r:embed="rId3"/>
            <a:srcRect l="14918" t="51592"/>
            <a:stretch>
              <a:fillRect/>
            </a:stretch>
          </p:blipFill>
          <p:spPr>
            <a:xfrm>
              <a:off x="7373233" y="3352799"/>
              <a:ext cx="2666621" cy="2351879"/>
            </a:xfrm>
            <a:prstGeom prst="rect">
              <a:avLst/>
            </a:prstGeom>
          </p:spPr>
        </p:pic>
        <p:pic>
          <p:nvPicPr>
            <p:cNvPr id="18" name="Picture 17">
              <a:extLst>
                <a:ext uri="{FF2B5EF4-FFF2-40B4-BE49-F238E27FC236}">
                  <a16:creationId xmlns:a16="http://schemas.microsoft.com/office/drawing/2014/main" id="{FA39C917-014D-285F-632D-75C33730D09D}"/>
                </a:ext>
              </a:extLst>
            </p:cNvPr>
            <p:cNvPicPr>
              <a:picLocks noChangeAspect="1"/>
            </p:cNvPicPr>
            <p:nvPr/>
          </p:nvPicPr>
          <p:blipFill>
            <a:blip r:embed="rId3"/>
            <a:srcRect r="85212" b="50238"/>
            <a:stretch>
              <a:fillRect/>
            </a:stretch>
          </p:blipFill>
          <p:spPr>
            <a:xfrm>
              <a:off x="6893347" y="3352799"/>
              <a:ext cx="463494" cy="2417628"/>
            </a:xfrm>
            <a:prstGeom prst="rect">
              <a:avLst/>
            </a:prstGeom>
          </p:spPr>
        </p:pic>
      </p:grpSp>
      <p:sp>
        <p:nvSpPr>
          <p:cNvPr id="20" name="Rectangle 19">
            <a:extLst>
              <a:ext uri="{FF2B5EF4-FFF2-40B4-BE49-F238E27FC236}">
                <a16:creationId xmlns:a16="http://schemas.microsoft.com/office/drawing/2014/main" id="{23A7E3EE-79A2-3C6D-1100-9CDF1334FF4D}"/>
              </a:ext>
            </a:extLst>
          </p:cNvPr>
          <p:cNvSpPr/>
          <p:nvPr/>
        </p:nvSpPr>
        <p:spPr>
          <a:xfrm>
            <a:off x="425057" y="1125403"/>
            <a:ext cx="5938345" cy="46805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Tree>
    <p:extLst>
      <p:ext uri="{BB962C8B-B14F-4D97-AF65-F5344CB8AC3E}">
        <p14:creationId xmlns:p14="http://schemas.microsoft.com/office/powerpoint/2010/main" val="3708780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53853-7675-7C76-A5B2-02B1582FE42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8FBB4E-8B4A-53A4-F840-6434CDFF8578}"/>
              </a:ext>
            </a:extLst>
          </p:cNvPr>
          <p:cNvSpPr>
            <a:spLocks noGrp="1"/>
          </p:cNvSpPr>
          <p:nvPr>
            <p:ph type="title"/>
          </p:nvPr>
        </p:nvSpPr>
        <p:spPr/>
        <p:txBody>
          <a:bodyPr/>
          <a:lstStyle/>
          <a:p>
            <a:r>
              <a:rPr lang="fr-BE" dirty="0" err="1"/>
              <a:t>Evaluatie</a:t>
            </a:r>
            <a:r>
              <a:rPr lang="fr-BE" dirty="0"/>
              <a:t> « </a:t>
            </a:r>
            <a:r>
              <a:rPr lang="fr-BE" dirty="0" err="1"/>
              <a:t>verbetert</a:t>
            </a:r>
            <a:r>
              <a:rPr lang="fr-BE" dirty="0"/>
              <a:t> »: 7 </a:t>
            </a:r>
            <a:r>
              <a:rPr lang="fr-BE" dirty="0" err="1"/>
              <a:t>indicatoren</a:t>
            </a:r>
            <a:endParaRPr lang="fr-BE" dirty="0"/>
          </a:p>
        </p:txBody>
      </p:sp>
      <p:sp>
        <p:nvSpPr>
          <p:cNvPr id="3" name="Text Placeholder 2">
            <a:extLst>
              <a:ext uri="{FF2B5EF4-FFF2-40B4-BE49-F238E27FC236}">
                <a16:creationId xmlns:a16="http://schemas.microsoft.com/office/drawing/2014/main" id="{040F830E-E709-1062-9188-3A42E691DC59}"/>
              </a:ext>
            </a:extLst>
          </p:cNvPr>
          <p:cNvSpPr>
            <a:spLocks noGrp="1"/>
          </p:cNvSpPr>
          <p:nvPr>
            <p:ph type="body" idx="1"/>
          </p:nvPr>
        </p:nvSpPr>
        <p:spPr/>
        <p:txBody>
          <a:bodyPr>
            <a:normAutofit fontScale="92500"/>
          </a:bodyPr>
          <a:lstStyle/>
          <a:p>
            <a:r>
              <a:rPr lang="fr-BE" sz="2800" dirty="0" err="1"/>
              <a:t>Ongunstige</a:t>
            </a:r>
            <a:r>
              <a:rPr lang="fr-BE" sz="2800" dirty="0"/>
              <a:t> </a:t>
            </a:r>
            <a:r>
              <a:rPr lang="fr-BE" sz="2800" dirty="0" err="1"/>
              <a:t>evaluatie</a:t>
            </a:r>
            <a:r>
              <a:rPr lang="fr-BE" sz="2800" dirty="0"/>
              <a:t> </a:t>
            </a:r>
            <a:r>
              <a:rPr lang="fr-BE" sz="2800" dirty="0" err="1"/>
              <a:t>wordt</a:t>
            </a:r>
            <a:r>
              <a:rPr lang="fr-BE" sz="2800" dirty="0"/>
              <a:t> </a:t>
            </a:r>
            <a:r>
              <a:rPr lang="fr-BE" sz="2800" dirty="0" err="1"/>
              <a:t>gunstig</a:t>
            </a:r>
            <a:endParaRPr lang="fr-BE" sz="2800" dirty="0"/>
          </a:p>
        </p:txBody>
      </p:sp>
      <p:sp>
        <p:nvSpPr>
          <p:cNvPr id="4" name="Text Placeholder 3">
            <a:extLst>
              <a:ext uri="{FF2B5EF4-FFF2-40B4-BE49-F238E27FC236}">
                <a16:creationId xmlns:a16="http://schemas.microsoft.com/office/drawing/2014/main" id="{0156B633-7347-125C-4A81-BF90794C67CC}"/>
              </a:ext>
            </a:extLst>
          </p:cNvPr>
          <p:cNvSpPr>
            <a:spLocks noGrp="1"/>
          </p:cNvSpPr>
          <p:nvPr>
            <p:ph type="body" sz="quarter" idx="3"/>
          </p:nvPr>
        </p:nvSpPr>
        <p:spPr>
          <a:xfrm>
            <a:off x="6217919" y="1351060"/>
            <a:ext cx="5385501" cy="537197"/>
          </a:xfrm>
        </p:spPr>
        <p:txBody>
          <a:bodyPr>
            <a:noAutofit/>
          </a:bodyPr>
          <a:lstStyle/>
          <a:p>
            <a:r>
              <a:rPr lang="fr-BE" sz="2400" dirty="0" err="1"/>
              <a:t>Onbepaalde</a:t>
            </a:r>
            <a:r>
              <a:rPr lang="fr-BE" sz="2400" dirty="0"/>
              <a:t> </a:t>
            </a:r>
            <a:r>
              <a:rPr lang="fr-BE" sz="2400" dirty="0" err="1"/>
              <a:t>evaluatie</a:t>
            </a:r>
            <a:r>
              <a:rPr lang="fr-BE" sz="2400" dirty="0"/>
              <a:t> </a:t>
            </a:r>
            <a:r>
              <a:rPr lang="fr-BE" sz="2400" dirty="0" err="1"/>
              <a:t>wordt</a:t>
            </a:r>
            <a:r>
              <a:rPr lang="fr-BE" sz="2400" dirty="0"/>
              <a:t> </a:t>
            </a:r>
            <a:r>
              <a:rPr lang="fr-BE" sz="2400" dirty="0" err="1"/>
              <a:t>gunstig</a:t>
            </a:r>
            <a:endParaRPr lang="fr-BE" sz="2400" dirty="0"/>
          </a:p>
        </p:txBody>
      </p:sp>
      <p:sp>
        <p:nvSpPr>
          <p:cNvPr id="7" name="Slide Number Placeholder 6">
            <a:extLst>
              <a:ext uri="{FF2B5EF4-FFF2-40B4-BE49-F238E27FC236}">
                <a16:creationId xmlns:a16="http://schemas.microsoft.com/office/drawing/2014/main" id="{80240365-AD83-81E0-2F4E-478546512E5A}"/>
              </a:ext>
            </a:extLst>
          </p:cNvPr>
          <p:cNvSpPr>
            <a:spLocks noGrp="1"/>
          </p:cNvSpPr>
          <p:nvPr>
            <p:ph type="sldNum" sz="quarter" idx="4"/>
          </p:nvPr>
        </p:nvSpPr>
        <p:spPr/>
        <p:txBody>
          <a:bodyPr/>
          <a:lstStyle/>
          <a:p>
            <a:pPr>
              <a:defRPr/>
            </a:pPr>
            <a:fld id="{4A31EAF4-EAAB-499B-B098-C90F03F1122D}" type="slidenum">
              <a:rPr lang="en-GB" altLang="en-US" smtClean="0"/>
              <a:pPr>
                <a:defRPr/>
              </a:pPr>
              <a:t>19</a:t>
            </a:fld>
            <a:endParaRPr lang="en-GB" altLang="en-US"/>
          </a:p>
        </p:txBody>
      </p:sp>
      <p:grpSp>
        <p:nvGrpSpPr>
          <p:cNvPr id="14" name="Group 13">
            <a:extLst>
              <a:ext uri="{FF2B5EF4-FFF2-40B4-BE49-F238E27FC236}">
                <a16:creationId xmlns:a16="http://schemas.microsoft.com/office/drawing/2014/main" id="{F6FAF121-3A1E-A085-A3B2-85A3B36FE6E8}"/>
              </a:ext>
            </a:extLst>
          </p:cNvPr>
          <p:cNvGrpSpPr/>
          <p:nvPr/>
        </p:nvGrpSpPr>
        <p:grpSpPr>
          <a:xfrm>
            <a:off x="1097280" y="1888256"/>
            <a:ext cx="4937760" cy="3829883"/>
            <a:chOff x="4175506" y="2171524"/>
            <a:chExt cx="3301812" cy="2514951"/>
          </a:xfrm>
        </p:grpSpPr>
        <p:pic>
          <p:nvPicPr>
            <p:cNvPr id="9" name="Picture 8">
              <a:extLst>
                <a:ext uri="{FF2B5EF4-FFF2-40B4-BE49-F238E27FC236}">
                  <a16:creationId xmlns:a16="http://schemas.microsoft.com/office/drawing/2014/main" id="{6C13EF68-D3FC-3C0D-A5E0-5CF4A6CB8CA1}"/>
                </a:ext>
              </a:extLst>
            </p:cNvPr>
            <p:cNvPicPr>
              <a:picLocks noChangeAspect="1"/>
            </p:cNvPicPr>
            <p:nvPr/>
          </p:nvPicPr>
          <p:blipFill>
            <a:blip r:embed="rId2"/>
            <a:stretch>
              <a:fillRect/>
            </a:stretch>
          </p:blipFill>
          <p:spPr>
            <a:xfrm>
              <a:off x="4714682" y="2171524"/>
              <a:ext cx="2762636" cy="2514951"/>
            </a:xfrm>
            <a:prstGeom prst="rect">
              <a:avLst/>
            </a:prstGeom>
          </p:spPr>
        </p:pic>
        <p:pic>
          <p:nvPicPr>
            <p:cNvPr id="12" name="Picture 11">
              <a:extLst>
                <a:ext uri="{FF2B5EF4-FFF2-40B4-BE49-F238E27FC236}">
                  <a16:creationId xmlns:a16="http://schemas.microsoft.com/office/drawing/2014/main" id="{5BB658BB-6B0A-0CAC-CCFC-C853DB5BD41E}"/>
                </a:ext>
              </a:extLst>
            </p:cNvPr>
            <p:cNvPicPr>
              <a:picLocks noChangeAspect="1"/>
            </p:cNvPicPr>
            <p:nvPr/>
          </p:nvPicPr>
          <p:blipFill>
            <a:blip r:embed="rId3"/>
            <a:stretch>
              <a:fillRect/>
            </a:stretch>
          </p:blipFill>
          <p:spPr>
            <a:xfrm>
              <a:off x="4175506" y="2171524"/>
              <a:ext cx="447737" cy="1962424"/>
            </a:xfrm>
            <a:prstGeom prst="rect">
              <a:avLst/>
            </a:prstGeom>
          </p:spPr>
        </p:pic>
      </p:grpSp>
      <p:grpSp>
        <p:nvGrpSpPr>
          <p:cNvPr id="24" name="Group 23">
            <a:extLst>
              <a:ext uri="{FF2B5EF4-FFF2-40B4-BE49-F238E27FC236}">
                <a16:creationId xmlns:a16="http://schemas.microsoft.com/office/drawing/2014/main" id="{880B0DCA-BDE6-7B54-BCE3-B26CB1C13413}"/>
              </a:ext>
            </a:extLst>
          </p:cNvPr>
          <p:cNvGrpSpPr/>
          <p:nvPr/>
        </p:nvGrpSpPr>
        <p:grpSpPr>
          <a:xfrm>
            <a:off x="6610785" y="1888257"/>
            <a:ext cx="4483935" cy="3829882"/>
            <a:chOff x="7119485" y="2591491"/>
            <a:chExt cx="3115959" cy="2402497"/>
          </a:xfrm>
        </p:grpSpPr>
        <p:pic>
          <p:nvPicPr>
            <p:cNvPr id="16" name="Picture 15">
              <a:extLst>
                <a:ext uri="{FF2B5EF4-FFF2-40B4-BE49-F238E27FC236}">
                  <a16:creationId xmlns:a16="http://schemas.microsoft.com/office/drawing/2014/main" id="{26061981-26E8-8026-203D-F6FF6C32DA82}"/>
                </a:ext>
              </a:extLst>
            </p:cNvPr>
            <p:cNvPicPr>
              <a:picLocks noChangeAspect="1"/>
            </p:cNvPicPr>
            <p:nvPr/>
          </p:nvPicPr>
          <p:blipFill>
            <a:blip r:embed="rId4"/>
            <a:stretch>
              <a:fillRect/>
            </a:stretch>
          </p:blipFill>
          <p:spPr>
            <a:xfrm>
              <a:off x="7596651" y="2612406"/>
              <a:ext cx="2638793" cy="2381582"/>
            </a:xfrm>
            <a:prstGeom prst="rect">
              <a:avLst/>
            </a:prstGeom>
          </p:spPr>
        </p:pic>
        <p:pic>
          <p:nvPicPr>
            <p:cNvPr id="23" name="Picture 22">
              <a:extLst>
                <a:ext uri="{FF2B5EF4-FFF2-40B4-BE49-F238E27FC236}">
                  <a16:creationId xmlns:a16="http://schemas.microsoft.com/office/drawing/2014/main" id="{DDA9D57D-7369-C279-42D0-F991B18FC332}"/>
                </a:ext>
              </a:extLst>
            </p:cNvPr>
            <p:cNvPicPr>
              <a:picLocks noChangeAspect="1"/>
            </p:cNvPicPr>
            <p:nvPr/>
          </p:nvPicPr>
          <p:blipFill>
            <a:blip r:embed="rId5"/>
            <a:stretch>
              <a:fillRect/>
            </a:stretch>
          </p:blipFill>
          <p:spPr>
            <a:xfrm>
              <a:off x="7119485" y="2591491"/>
              <a:ext cx="447737" cy="1638529"/>
            </a:xfrm>
            <a:prstGeom prst="rect">
              <a:avLst/>
            </a:prstGeom>
          </p:spPr>
        </p:pic>
      </p:grpSp>
      <p:sp>
        <p:nvSpPr>
          <p:cNvPr id="5" name="Rectangle 4">
            <a:extLst>
              <a:ext uri="{FF2B5EF4-FFF2-40B4-BE49-F238E27FC236}">
                <a16:creationId xmlns:a16="http://schemas.microsoft.com/office/drawing/2014/main" id="{6B596158-97AC-452B-D587-CC2F0016C311}"/>
              </a:ext>
            </a:extLst>
          </p:cNvPr>
          <p:cNvSpPr/>
          <p:nvPr/>
        </p:nvSpPr>
        <p:spPr>
          <a:xfrm>
            <a:off x="540990" y="877614"/>
            <a:ext cx="5494050" cy="510277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Tree>
    <p:extLst>
      <p:ext uri="{BB962C8B-B14F-4D97-AF65-F5344CB8AC3E}">
        <p14:creationId xmlns:p14="http://schemas.microsoft.com/office/powerpoint/2010/main" val="677637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73C80-3DFA-FC08-27C2-FD1F1A5CD1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21B192-A9B3-8D41-AE42-41B5EA4BB129}"/>
              </a:ext>
            </a:extLst>
          </p:cNvPr>
          <p:cNvSpPr>
            <a:spLocks noGrp="1"/>
          </p:cNvSpPr>
          <p:nvPr>
            <p:ph type="title"/>
          </p:nvPr>
        </p:nvSpPr>
        <p:spPr>
          <a:xfrm>
            <a:off x="1096963" y="296863"/>
            <a:ext cx="10058400" cy="838200"/>
          </a:xfrm>
        </p:spPr>
        <p:txBody>
          <a:bodyPr anchor="ctr"/>
          <a:lstStyle/>
          <a:p>
            <a:r>
              <a:rPr lang="fr-BE" b="1" dirty="0"/>
              <a:t>Rapport </a:t>
            </a:r>
            <a:r>
              <a:rPr lang="fr-BE" b="1" i="1" dirty="0"/>
              <a:t>Indicateurs de développement durable</a:t>
            </a:r>
            <a:r>
              <a:rPr lang="fr-BE" i="1" dirty="0"/>
              <a:t> </a:t>
            </a:r>
            <a:r>
              <a:rPr lang="fr-BE" b="1" i="1" dirty="0"/>
              <a:t>2025</a:t>
            </a:r>
            <a:endParaRPr lang="nl-NL" b="1" dirty="0"/>
          </a:p>
        </p:txBody>
      </p:sp>
      <p:sp>
        <p:nvSpPr>
          <p:cNvPr id="3" name="Slide Number Placeholder 2">
            <a:extLst>
              <a:ext uri="{FF2B5EF4-FFF2-40B4-BE49-F238E27FC236}">
                <a16:creationId xmlns:a16="http://schemas.microsoft.com/office/drawing/2014/main" id="{12D5A3DF-9DFE-C472-C11F-CB534F6C8646}"/>
              </a:ext>
            </a:extLst>
          </p:cNvPr>
          <p:cNvSpPr>
            <a:spLocks noGrp="1"/>
          </p:cNvSpPr>
          <p:nvPr>
            <p:ph type="sldNum" sz="quarter" idx="4"/>
          </p:nvPr>
        </p:nvSpPr>
        <p:spPr>
          <a:xfrm>
            <a:off x="9901238" y="6458962"/>
            <a:ext cx="1311275" cy="391249"/>
          </a:xfrm>
        </p:spPr>
        <p:txBody>
          <a:bodyPr/>
          <a:lstStyle/>
          <a:p>
            <a:pPr>
              <a:defRPr/>
            </a:pPr>
            <a:fld id="{4A31EAF4-EAAB-499B-B098-C90F03F1122D}" type="slidenum">
              <a:rPr lang="en-GB" altLang="en-US" smtClean="0"/>
              <a:pPr>
                <a:defRPr/>
              </a:pPr>
              <a:t>2</a:t>
            </a:fld>
            <a:endParaRPr lang="en-GB" altLang="en-US"/>
          </a:p>
        </p:txBody>
      </p:sp>
      <p:sp>
        <p:nvSpPr>
          <p:cNvPr id="4" name="Text Placeholder 3">
            <a:extLst>
              <a:ext uri="{FF2B5EF4-FFF2-40B4-BE49-F238E27FC236}">
                <a16:creationId xmlns:a16="http://schemas.microsoft.com/office/drawing/2014/main" id="{691F15F9-9839-EF40-A5ED-F6F9202F7EE1}"/>
              </a:ext>
            </a:extLst>
          </p:cNvPr>
          <p:cNvSpPr>
            <a:spLocks noGrp="1"/>
          </p:cNvSpPr>
          <p:nvPr>
            <p:ph type="body" sz="quarter" idx="10"/>
          </p:nvPr>
        </p:nvSpPr>
        <p:spPr>
          <a:xfrm>
            <a:off x="3350554" y="1314225"/>
            <a:ext cx="6760397" cy="4788857"/>
          </a:xfrm>
        </p:spPr>
        <p:txBody>
          <a:bodyPr/>
          <a:lstStyle/>
          <a:p>
            <a:pPr marL="657225" lvl="1" indent="-457200">
              <a:buFont typeface="+mj-lt"/>
              <a:buAutoNum type="arabicPeriod"/>
            </a:pPr>
            <a:r>
              <a:rPr lang="fr-BE" sz="2500" dirty="0"/>
              <a:t>Informations générales</a:t>
            </a:r>
          </a:p>
          <a:p>
            <a:pPr marL="657225" lvl="1" indent="-457200">
              <a:buFont typeface="+mj-lt"/>
              <a:buAutoNum type="arabicPeriod"/>
            </a:pPr>
            <a:r>
              <a:rPr lang="fr-BE" sz="2500" dirty="0"/>
              <a:t>Tendances des indicateurs</a:t>
            </a:r>
          </a:p>
          <a:p>
            <a:pPr marL="1011238" lvl="2" indent="-457200">
              <a:buFont typeface="Arial" panose="020B0604020202020204" pitchFamily="34" charset="0"/>
              <a:buChar char="•"/>
            </a:pPr>
            <a:r>
              <a:rPr lang="fr-BE" sz="2300" dirty="0"/>
              <a:t>Tendances</a:t>
            </a:r>
          </a:p>
          <a:p>
            <a:pPr marL="1011238" lvl="2" indent="-457200">
              <a:buFont typeface="Arial" panose="020B0604020202020204" pitchFamily="34" charset="0"/>
              <a:buChar char="•"/>
            </a:pPr>
            <a:r>
              <a:rPr lang="fr-BE" sz="2300" dirty="0"/>
              <a:t>Comparaison internationale</a:t>
            </a:r>
          </a:p>
          <a:p>
            <a:pPr marL="1011238" lvl="2" indent="-457200">
              <a:buFont typeface="Arial" panose="020B0604020202020204" pitchFamily="34" charset="0"/>
              <a:buChar char="•"/>
            </a:pPr>
            <a:r>
              <a:rPr lang="fr-BE" sz="2300" dirty="0"/>
              <a:t>Ventilation selon la région</a:t>
            </a:r>
          </a:p>
          <a:p>
            <a:pPr marL="1011238" lvl="2" indent="-457200">
              <a:buFont typeface="Arial" panose="020B0604020202020204" pitchFamily="34" charset="0"/>
              <a:buChar char="•"/>
            </a:pPr>
            <a:r>
              <a:rPr lang="fr-BE" sz="2300" dirty="0"/>
              <a:t>Ventilation selon les catégories de population</a:t>
            </a:r>
          </a:p>
          <a:p>
            <a:pPr marL="657225" lvl="1" indent="-457200">
              <a:buFont typeface="+mj-lt"/>
              <a:buAutoNum type="arabicPeriod"/>
            </a:pPr>
            <a:r>
              <a:rPr lang="fr-BE" sz="2500" dirty="0"/>
              <a:t>Evaluation des indicateurs</a:t>
            </a:r>
          </a:p>
          <a:p>
            <a:pPr marL="1011238" lvl="2" indent="-457200">
              <a:buFont typeface="Arial" panose="020B0604020202020204" pitchFamily="34" charset="0"/>
              <a:buChar char="•"/>
            </a:pPr>
            <a:r>
              <a:rPr lang="fr-BE" altLang="en-US" sz="2300" dirty="0"/>
              <a:t>Bilan 2025</a:t>
            </a:r>
          </a:p>
          <a:p>
            <a:pPr marL="1011238" lvl="2" indent="-457200">
              <a:buFont typeface="Arial" panose="020B0604020202020204" pitchFamily="34" charset="0"/>
              <a:buChar char="•"/>
            </a:pPr>
            <a:r>
              <a:rPr lang="fr-BE" altLang="en-US" sz="2300" dirty="0"/>
              <a:t>Rétrospective de 10 ans de bilans</a:t>
            </a:r>
          </a:p>
          <a:p>
            <a:pPr marL="657225" lvl="1" indent="-457200">
              <a:buFont typeface="+mj-lt"/>
              <a:buAutoNum type="arabicPeriod"/>
            </a:pPr>
            <a:r>
              <a:rPr lang="fr-BE" altLang="en-US" sz="2500" dirty="0"/>
              <a:t>Conclusions</a:t>
            </a:r>
            <a:endParaRPr lang="fr-BE" sz="2500" dirty="0"/>
          </a:p>
          <a:p>
            <a:pPr marL="554038" lvl="2" indent="0">
              <a:buNone/>
            </a:pPr>
            <a:endParaRPr lang="fr-BE" altLang="en-US" sz="2500" dirty="0"/>
          </a:p>
        </p:txBody>
      </p:sp>
      <p:sp>
        <p:nvSpPr>
          <p:cNvPr id="5" name="Rectangle: Rounded Corners 4">
            <a:extLst>
              <a:ext uri="{FF2B5EF4-FFF2-40B4-BE49-F238E27FC236}">
                <a16:creationId xmlns:a16="http://schemas.microsoft.com/office/drawing/2014/main" id="{A541AD43-12AC-47F7-1435-96485C2DB4E4}"/>
              </a:ext>
            </a:extLst>
          </p:cNvPr>
          <p:cNvSpPr/>
          <p:nvPr/>
        </p:nvSpPr>
        <p:spPr>
          <a:xfrm>
            <a:off x="3310920" y="1190334"/>
            <a:ext cx="4224998" cy="617445"/>
          </a:xfrm>
          <a:prstGeom prst="round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558175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7055A-E955-A28C-DC43-692B1400D4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DB4D33-532D-E1C1-8F6E-040A618A00A9}"/>
              </a:ext>
            </a:extLst>
          </p:cNvPr>
          <p:cNvSpPr>
            <a:spLocks noGrp="1"/>
          </p:cNvSpPr>
          <p:nvPr>
            <p:ph type="title"/>
          </p:nvPr>
        </p:nvSpPr>
        <p:spPr/>
        <p:txBody>
          <a:bodyPr/>
          <a:lstStyle/>
          <a:p>
            <a:r>
              <a:rPr lang="fr-BE" dirty="0" err="1"/>
              <a:t>Onbepaalde</a:t>
            </a:r>
            <a:r>
              <a:rPr lang="fr-BE" dirty="0"/>
              <a:t> </a:t>
            </a:r>
            <a:r>
              <a:rPr lang="fr-BE" dirty="0" err="1"/>
              <a:t>evaluatie</a:t>
            </a:r>
            <a:r>
              <a:rPr lang="fr-BE" dirty="0"/>
              <a:t> – 8 </a:t>
            </a:r>
            <a:r>
              <a:rPr lang="fr-BE" dirty="0" err="1"/>
              <a:t>indicatoren</a:t>
            </a:r>
            <a:endParaRPr lang="fr-BE" dirty="0"/>
          </a:p>
        </p:txBody>
      </p:sp>
      <p:sp>
        <p:nvSpPr>
          <p:cNvPr id="3" name="Text Placeholder 2">
            <a:extLst>
              <a:ext uri="{FF2B5EF4-FFF2-40B4-BE49-F238E27FC236}">
                <a16:creationId xmlns:a16="http://schemas.microsoft.com/office/drawing/2014/main" id="{D2DE0FDD-F72F-FF56-A2AC-35ED8A2347E8}"/>
              </a:ext>
            </a:extLst>
          </p:cNvPr>
          <p:cNvSpPr>
            <a:spLocks noGrp="1"/>
          </p:cNvSpPr>
          <p:nvPr>
            <p:ph type="body" idx="1"/>
          </p:nvPr>
        </p:nvSpPr>
        <p:spPr/>
        <p:txBody>
          <a:bodyPr>
            <a:normAutofit/>
          </a:bodyPr>
          <a:lstStyle/>
          <a:p>
            <a:r>
              <a:rPr lang="fr-BE" dirty="0" err="1"/>
              <a:t>Stabiele</a:t>
            </a:r>
            <a:r>
              <a:rPr lang="fr-BE" dirty="0"/>
              <a:t> </a:t>
            </a:r>
            <a:r>
              <a:rPr lang="fr-BE" dirty="0" err="1"/>
              <a:t>evaluatie</a:t>
            </a:r>
            <a:endParaRPr lang="fr-BE" dirty="0"/>
          </a:p>
        </p:txBody>
      </p:sp>
      <p:sp>
        <p:nvSpPr>
          <p:cNvPr id="4" name="Text Placeholder 3">
            <a:extLst>
              <a:ext uri="{FF2B5EF4-FFF2-40B4-BE49-F238E27FC236}">
                <a16:creationId xmlns:a16="http://schemas.microsoft.com/office/drawing/2014/main" id="{08E210C5-2134-DB20-40E5-B3446B54F249}"/>
              </a:ext>
            </a:extLst>
          </p:cNvPr>
          <p:cNvSpPr>
            <a:spLocks noGrp="1"/>
          </p:cNvSpPr>
          <p:nvPr>
            <p:ph type="body" sz="quarter" idx="3"/>
          </p:nvPr>
        </p:nvSpPr>
        <p:spPr>
          <a:xfrm>
            <a:off x="6217919" y="1351060"/>
            <a:ext cx="5385501" cy="537197"/>
          </a:xfrm>
        </p:spPr>
        <p:txBody>
          <a:bodyPr>
            <a:noAutofit/>
          </a:bodyPr>
          <a:lstStyle/>
          <a:p>
            <a:r>
              <a:rPr lang="fr-BE" sz="2400" dirty="0" err="1"/>
              <a:t>Fluctuerende</a:t>
            </a:r>
            <a:r>
              <a:rPr lang="fr-BE" sz="2400" dirty="0"/>
              <a:t> </a:t>
            </a:r>
            <a:r>
              <a:rPr lang="fr-BE" sz="2400" dirty="0" err="1"/>
              <a:t>evaluatie</a:t>
            </a:r>
            <a:endParaRPr lang="fr-BE" sz="2400" dirty="0"/>
          </a:p>
        </p:txBody>
      </p:sp>
      <p:sp>
        <p:nvSpPr>
          <p:cNvPr id="7" name="Slide Number Placeholder 6">
            <a:extLst>
              <a:ext uri="{FF2B5EF4-FFF2-40B4-BE49-F238E27FC236}">
                <a16:creationId xmlns:a16="http://schemas.microsoft.com/office/drawing/2014/main" id="{4598C8AD-6F70-79E1-EB7E-F04176C7848C}"/>
              </a:ext>
            </a:extLst>
          </p:cNvPr>
          <p:cNvSpPr>
            <a:spLocks noGrp="1"/>
          </p:cNvSpPr>
          <p:nvPr>
            <p:ph type="sldNum" sz="quarter" idx="4"/>
          </p:nvPr>
        </p:nvSpPr>
        <p:spPr/>
        <p:txBody>
          <a:bodyPr/>
          <a:lstStyle/>
          <a:p>
            <a:pPr>
              <a:defRPr/>
            </a:pPr>
            <a:fld id="{4A31EAF4-EAAB-499B-B098-C90F03F1122D}" type="slidenum">
              <a:rPr lang="en-GB" altLang="en-US" smtClean="0"/>
              <a:pPr>
                <a:defRPr/>
              </a:pPr>
              <a:t>20</a:t>
            </a:fld>
            <a:endParaRPr lang="en-GB" altLang="en-US"/>
          </a:p>
        </p:txBody>
      </p:sp>
      <p:grpSp>
        <p:nvGrpSpPr>
          <p:cNvPr id="16" name="Group 15">
            <a:extLst>
              <a:ext uri="{FF2B5EF4-FFF2-40B4-BE49-F238E27FC236}">
                <a16:creationId xmlns:a16="http://schemas.microsoft.com/office/drawing/2014/main" id="{A7A14F03-AC0E-875D-48FE-6DF30777F98D}"/>
              </a:ext>
            </a:extLst>
          </p:cNvPr>
          <p:cNvGrpSpPr/>
          <p:nvPr/>
        </p:nvGrpSpPr>
        <p:grpSpPr>
          <a:xfrm>
            <a:off x="6398138" y="1913719"/>
            <a:ext cx="4939892" cy="3782389"/>
            <a:chOff x="7283256" y="2113914"/>
            <a:chExt cx="3124636" cy="2353003"/>
          </a:xfrm>
        </p:grpSpPr>
        <p:pic>
          <p:nvPicPr>
            <p:cNvPr id="13" name="Picture 12">
              <a:extLst>
                <a:ext uri="{FF2B5EF4-FFF2-40B4-BE49-F238E27FC236}">
                  <a16:creationId xmlns:a16="http://schemas.microsoft.com/office/drawing/2014/main" id="{B687B1A1-9FB9-D922-21D5-280E84C34E48}"/>
                </a:ext>
              </a:extLst>
            </p:cNvPr>
            <p:cNvPicPr>
              <a:picLocks noChangeAspect="1"/>
            </p:cNvPicPr>
            <p:nvPr/>
          </p:nvPicPr>
          <p:blipFill>
            <a:blip r:embed="rId2"/>
            <a:stretch>
              <a:fillRect/>
            </a:stretch>
          </p:blipFill>
          <p:spPr>
            <a:xfrm>
              <a:off x="7711941" y="2113914"/>
              <a:ext cx="2695951" cy="2353003"/>
            </a:xfrm>
            <a:prstGeom prst="rect">
              <a:avLst/>
            </a:prstGeom>
          </p:spPr>
        </p:pic>
        <p:pic>
          <p:nvPicPr>
            <p:cNvPr id="15" name="Picture 14">
              <a:extLst>
                <a:ext uri="{FF2B5EF4-FFF2-40B4-BE49-F238E27FC236}">
                  <a16:creationId xmlns:a16="http://schemas.microsoft.com/office/drawing/2014/main" id="{AD7E0CDA-1AC3-3899-1C9D-4CDD8BCC9F10}"/>
                </a:ext>
              </a:extLst>
            </p:cNvPr>
            <p:cNvPicPr>
              <a:picLocks noChangeAspect="1"/>
            </p:cNvPicPr>
            <p:nvPr/>
          </p:nvPicPr>
          <p:blipFill>
            <a:blip r:embed="rId3"/>
            <a:stretch>
              <a:fillRect/>
            </a:stretch>
          </p:blipFill>
          <p:spPr>
            <a:xfrm>
              <a:off x="7283256" y="2113914"/>
              <a:ext cx="428685" cy="1705213"/>
            </a:xfrm>
            <a:prstGeom prst="rect">
              <a:avLst/>
            </a:prstGeom>
          </p:spPr>
        </p:pic>
      </p:grpSp>
      <p:grpSp>
        <p:nvGrpSpPr>
          <p:cNvPr id="22" name="Group 21">
            <a:extLst>
              <a:ext uri="{FF2B5EF4-FFF2-40B4-BE49-F238E27FC236}">
                <a16:creationId xmlns:a16="http://schemas.microsoft.com/office/drawing/2014/main" id="{7CFD0EEB-8B0B-C7F2-55F8-2DACF8311D43}"/>
              </a:ext>
            </a:extLst>
          </p:cNvPr>
          <p:cNvGrpSpPr/>
          <p:nvPr/>
        </p:nvGrpSpPr>
        <p:grpSpPr>
          <a:xfrm>
            <a:off x="1047169" y="1913719"/>
            <a:ext cx="4746694" cy="3593221"/>
            <a:chOff x="1961596" y="3857296"/>
            <a:chExt cx="3184510" cy="2418875"/>
          </a:xfrm>
        </p:grpSpPr>
        <p:pic>
          <p:nvPicPr>
            <p:cNvPr id="19" name="Picture 18">
              <a:extLst>
                <a:ext uri="{FF2B5EF4-FFF2-40B4-BE49-F238E27FC236}">
                  <a16:creationId xmlns:a16="http://schemas.microsoft.com/office/drawing/2014/main" id="{68489F59-57B7-E4D9-E00E-C65603997F87}"/>
                </a:ext>
              </a:extLst>
            </p:cNvPr>
            <p:cNvPicPr>
              <a:picLocks noChangeAspect="1"/>
            </p:cNvPicPr>
            <p:nvPr/>
          </p:nvPicPr>
          <p:blipFill>
            <a:blip r:embed="rId4"/>
            <a:srcRect l="14239" t="50887"/>
            <a:stretch>
              <a:fillRect/>
            </a:stretch>
          </p:blipFill>
          <p:spPr>
            <a:xfrm>
              <a:off x="2417376" y="3857296"/>
              <a:ext cx="2728730" cy="2418875"/>
            </a:xfrm>
            <a:prstGeom prst="rect">
              <a:avLst/>
            </a:prstGeom>
          </p:spPr>
        </p:pic>
        <p:pic>
          <p:nvPicPr>
            <p:cNvPr id="21" name="Picture 20">
              <a:extLst>
                <a:ext uri="{FF2B5EF4-FFF2-40B4-BE49-F238E27FC236}">
                  <a16:creationId xmlns:a16="http://schemas.microsoft.com/office/drawing/2014/main" id="{AFDD4B39-9D65-3D77-ECDF-26FD740B81C3}"/>
                </a:ext>
              </a:extLst>
            </p:cNvPr>
            <p:cNvPicPr>
              <a:picLocks noChangeAspect="1"/>
            </p:cNvPicPr>
            <p:nvPr/>
          </p:nvPicPr>
          <p:blipFill>
            <a:blip r:embed="rId4"/>
            <a:srcRect r="85675" b="63071"/>
            <a:stretch>
              <a:fillRect/>
            </a:stretch>
          </p:blipFill>
          <p:spPr>
            <a:xfrm>
              <a:off x="1961596" y="3857296"/>
              <a:ext cx="455780" cy="1818797"/>
            </a:xfrm>
            <a:prstGeom prst="rect">
              <a:avLst/>
            </a:prstGeom>
          </p:spPr>
        </p:pic>
      </p:grpSp>
      <p:sp>
        <p:nvSpPr>
          <p:cNvPr id="10" name="Rectangle 9">
            <a:extLst>
              <a:ext uri="{FF2B5EF4-FFF2-40B4-BE49-F238E27FC236}">
                <a16:creationId xmlns:a16="http://schemas.microsoft.com/office/drawing/2014/main" id="{D450C965-9754-54CB-FAF0-92347391D9D2}"/>
              </a:ext>
            </a:extLst>
          </p:cNvPr>
          <p:cNvSpPr/>
          <p:nvPr/>
        </p:nvSpPr>
        <p:spPr>
          <a:xfrm>
            <a:off x="819401" y="948957"/>
            <a:ext cx="5202624" cy="51913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dirty="0"/>
          </a:p>
        </p:txBody>
      </p:sp>
    </p:spTree>
    <p:extLst>
      <p:ext uri="{BB962C8B-B14F-4D97-AF65-F5344CB8AC3E}">
        <p14:creationId xmlns:p14="http://schemas.microsoft.com/office/powerpoint/2010/main" val="3018856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1D6D2-354A-C55F-2EC9-D081E2DDB7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4ACF96-49B5-7C39-67A2-06A3D2D77607}"/>
              </a:ext>
            </a:extLst>
          </p:cNvPr>
          <p:cNvSpPr>
            <a:spLocks noGrp="1"/>
          </p:cNvSpPr>
          <p:nvPr>
            <p:ph type="title"/>
          </p:nvPr>
        </p:nvSpPr>
        <p:spPr/>
        <p:txBody>
          <a:bodyPr anchor="ctr">
            <a:normAutofit/>
          </a:bodyPr>
          <a:lstStyle/>
          <a:p>
            <a:r>
              <a:rPr lang="fr-BE" dirty="0"/>
              <a:t>Rapport </a:t>
            </a:r>
            <a:r>
              <a:rPr lang="fr-BE" i="1" dirty="0" err="1"/>
              <a:t>Indicatoren</a:t>
            </a:r>
            <a:r>
              <a:rPr lang="fr-BE" i="1" dirty="0"/>
              <a:t> van </a:t>
            </a:r>
            <a:r>
              <a:rPr lang="fr-BE" i="1" dirty="0" err="1"/>
              <a:t>duurzame</a:t>
            </a:r>
            <a:r>
              <a:rPr lang="fr-BE" i="1" dirty="0"/>
              <a:t> </a:t>
            </a:r>
            <a:r>
              <a:rPr lang="fr-BE" i="1" dirty="0" err="1"/>
              <a:t>ontwikkeling</a:t>
            </a:r>
            <a:r>
              <a:rPr lang="fr-BE" i="1" dirty="0"/>
              <a:t> 2025</a:t>
            </a:r>
            <a:endParaRPr lang="nl-NL" dirty="0"/>
          </a:p>
        </p:txBody>
      </p:sp>
      <p:sp>
        <p:nvSpPr>
          <p:cNvPr id="3" name="Slide Number Placeholder 2">
            <a:extLst>
              <a:ext uri="{FF2B5EF4-FFF2-40B4-BE49-F238E27FC236}">
                <a16:creationId xmlns:a16="http://schemas.microsoft.com/office/drawing/2014/main" id="{F70E879A-01E3-C391-FA53-FDA95577BEC7}"/>
              </a:ext>
            </a:extLst>
          </p:cNvPr>
          <p:cNvSpPr>
            <a:spLocks noGrp="1"/>
          </p:cNvSpPr>
          <p:nvPr>
            <p:ph type="sldNum" sz="quarter" idx="4"/>
          </p:nvPr>
        </p:nvSpPr>
        <p:spPr>
          <a:xfrm>
            <a:off x="9901238" y="6458962"/>
            <a:ext cx="1311275" cy="391249"/>
          </a:xfrm>
        </p:spPr>
        <p:txBody>
          <a:bodyPr/>
          <a:lstStyle/>
          <a:p>
            <a:pPr>
              <a:defRPr/>
            </a:pPr>
            <a:fld id="{4A31EAF4-EAAB-499B-B098-C90F03F1122D}" type="slidenum">
              <a:rPr lang="en-GB" altLang="en-US" smtClean="0"/>
              <a:pPr>
                <a:defRPr/>
              </a:pPr>
              <a:t>21</a:t>
            </a:fld>
            <a:endParaRPr lang="en-GB" altLang="en-US"/>
          </a:p>
        </p:txBody>
      </p:sp>
      <p:sp>
        <p:nvSpPr>
          <p:cNvPr id="4" name="Text Placeholder 3">
            <a:extLst>
              <a:ext uri="{FF2B5EF4-FFF2-40B4-BE49-F238E27FC236}">
                <a16:creationId xmlns:a16="http://schemas.microsoft.com/office/drawing/2014/main" id="{2A38DD69-0857-2D2C-2134-6F7F606D15C6}"/>
              </a:ext>
            </a:extLst>
          </p:cNvPr>
          <p:cNvSpPr>
            <a:spLocks noGrp="1"/>
          </p:cNvSpPr>
          <p:nvPr>
            <p:ph type="body" sz="quarter" idx="10"/>
          </p:nvPr>
        </p:nvSpPr>
        <p:spPr>
          <a:xfrm>
            <a:off x="3435615" y="1379973"/>
            <a:ext cx="7776898" cy="3923878"/>
          </a:xfrm>
        </p:spPr>
        <p:txBody>
          <a:bodyPr/>
          <a:lstStyle/>
          <a:p>
            <a:pPr marL="657225" lvl="1" indent="-457200">
              <a:buFont typeface="+mj-lt"/>
              <a:buAutoNum type="arabicPeriod"/>
            </a:pPr>
            <a:r>
              <a:rPr lang="fr-BE" sz="2500" dirty="0" err="1"/>
              <a:t>Basisinformatie</a:t>
            </a:r>
            <a:r>
              <a:rPr lang="fr-BE" sz="2500" dirty="0"/>
              <a:t> </a:t>
            </a:r>
          </a:p>
          <a:p>
            <a:pPr marL="657225" lvl="1" indent="-457200">
              <a:buFont typeface="+mj-lt"/>
              <a:buAutoNum type="arabicPeriod"/>
            </a:pPr>
            <a:r>
              <a:rPr lang="fr-BE" sz="2500" dirty="0"/>
              <a:t>Trends van de </a:t>
            </a:r>
            <a:r>
              <a:rPr lang="fr-BE" sz="2500" dirty="0" err="1"/>
              <a:t>indicatoren</a:t>
            </a:r>
            <a:endParaRPr lang="fr-BE" sz="2500" dirty="0"/>
          </a:p>
          <a:p>
            <a:pPr marL="1011238" lvl="2" indent="-457200">
              <a:buFont typeface="Arial" panose="020B0604020202020204" pitchFamily="34" charset="0"/>
              <a:buChar char="•"/>
            </a:pPr>
            <a:r>
              <a:rPr lang="fr-BE" sz="2300" dirty="0"/>
              <a:t>Trends</a:t>
            </a:r>
          </a:p>
          <a:p>
            <a:pPr marL="1011238" lvl="2" indent="-457200">
              <a:buFont typeface="Arial" panose="020B0604020202020204" pitchFamily="34" charset="0"/>
              <a:buChar char="•"/>
            </a:pPr>
            <a:r>
              <a:rPr lang="fr-BE" sz="2300" dirty="0"/>
              <a:t>Internationale </a:t>
            </a:r>
            <a:r>
              <a:rPr lang="fr-BE" sz="2300" dirty="0" err="1"/>
              <a:t>vergelijking</a:t>
            </a:r>
            <a:endParaRPr lang="fr-BE" sz="2300" dirty="0"/>
          </a:p>
          <a:p>
            <a:pPr marL="1011238" lvl="2" indent="-457200">
              <a:buFont typeface="Arial" panose="020B0604020202020204" pitchFamily="34" charset="0"/>
              <a:buChar char="•"/>
            </a:pPr>
            <a:r>
              <a:rPr lang="fr-BE" sz="2300" dirty="0" err="1"/>
              <a:t>Opsplitsing</a:t>
            </a:r>
            <a:r>
              <a:rPr lang="fr-BE" sz="2300" dirty="0"/>
              <a:t> </a:t>
            </a:r>
            <a:r>
              <a:rPr lang="fr-BE" sz="2300" dirty="0" err="1"/>
              <a:t>volgens</a:t>
            </a:r>
            <a:r>
              <a:rPr lang="fr-BE" sz="2300" dirty="0"/>
              <a:t> </a:t>
            </a:r>
            <a:r>
              <a:rPr lang="fr-BE" sz="2300" dirty="0" err="1"/>
              <a:t>gewest</a:t>
            </a:r>
            <a:endParaRPr lang="fr-BE" sz="2300" dirty="0"/>
          </a:p>
          <a:p>
            <a:pPr marL="1011238" lvl="2" indent="-457200">
              <a:buFont typeface="Arial" panose="020B0604020202020204" pitchFamily="34" charset="0"/>
              <a:buChar char="•"/>
            </a:pPr>
            <a:r>
              <a:rPr lang="fr-BE" sz="2300" dirty="0" err="1"/>
              <a:t>Opsplitsing</a:t>
            </a:r>
            <a:r>
              <a:rPr lang="fr-BE" sz="2300" dirty="0"/>
              <a:t> </a:t>
            </a:r>
            <a:r>
              <a:rPr lang="fr-BE" sz="2300" dirty="0" err="1"/>
              <a:t>volgens</a:t>
            </a:r>
            <a:r>
              <a:rPr lang="fr-BE" sz="2300" dirty="0"/>
              <a:t> </a:t>
            </a:r>
            <a:r>
              <a:rPr lang="fr-BE" sz="2300" dirty="0" err="1"/>
              <a:t>bevolkingscategorieën</a:t>
            </a:r>
            <a:endParaRPr lang="fr-BE" sz="2300" dirty="0"/>
          </a:p>
          <a:p>
            <a:pPr marL="657225" lvl="1" indent="-457200">
              <a:buFont typeface="+mj-lt"/>
              <a:buAutoNum type="arabicPeriod"/>
            </a:pPr>
            <a:r>
              <a:rPr lang="fr-BE" sz="2500" dirty="0" err="1"/>
              <a:t>Evaluatie</a:t>
            </a:r>
            <a:r>
              <a:rPr lang="fr-BE" sz="2500" dirty="0"/>
              <a:t> van de </a:t>
            </a:r>
            <a:r>
              <a:rPr lang="fr-BE" sz="2500" dirty="0" err="1"/>
              <a:t>indicatoren</a:t>
            </a:r>
            <a:endParaRPr lang="fr-BE" sz="2500" dirty="0"/>
          </a:p>
          <a:p>
            <a:pPr marL="1011238" lvl="2" indent="-457200">
              <a:buFont typeface="Arial" panose="020B0604020202020204" pitchFamily="34" charset="0"/>
              <a:buChar char="•"/>
            </a:pPr>
            <a:r>
              <a:rPr lang="fr-BE" altLang="en-US" sz="2300" dirty="0"/>
              <a:t>Balans 2025</a:t>
            </a:r>
          </a:p>
          <a:p>
            <a:pPr marL="1011238" lvl="2" indent="-457200">
              <a:buFont typeface="Arial" panose="020B0604020202020204" pitchFamily="34" charset="0"/>
              <a:buChar char="•"/>
            </a:pPr>
            <a:r>
              <a:rPr lang="fr-BE" altLang="en-US" sz="2300" dirty="0" err="1"/>
              <a:t>Terugblik</a:t>
            </a:r>
            <a:r>
              <a:rPr lang="fr-BE" altLang="en-US" sz="2300" dirty="0"/>
              <a:t> op 10 </a:t>
            </a:r>
            <a:r>
              <a:rPr lang="fr-BE" altLang="en-US" sz="2300" dirty="0" err="1"/>
              <a:t>jaar</a:t>
            </a:r>
            <a:r>
              <a:rPr lang="fr-BE" altLang="en-US" sz="2300" dirty="0"/>
              <a:t> </a:t>
            </a:r>
            <a:r>
              <a:rPr lang="fr-BE" altLang="en-US" sz="2300" dirty="0" err="1"/>
              <a:t>balansen</a:t>
            </a:r>
            <a:endParaRPr lang="fr-BE" altLang="en-US" sz="2300" dirty="0"/>
          </a:p>
          <a:p>
            <a:pPr marL="657225" lvl="1" indent="-457200">
              <a:buFont typeface="+mj-lt"/>
              <a:buAutoNum type="arabicPeriod"/>
            </a:pPr>
            <a:r>
              <a:rPr lang="fr-BE" altLang="en-US" sz="2500" dirty="0" err="1"/>
              <a:t>Besluit</a:t>
            </a:r>
            <a:endParaRPr lang="fr-BE" altLang="en-US" sz="2500" dirty="0"/>
          </a:p>
          <a:p>
            <a:pPr marL="1011238" lvl="2" indent="-457200">
              <a:buFont typeface="Arial" panose="020B0604020202020204" pitchFamily="34" charset="0"/>
              <a:buChar char="•"/>
            </a:pPr>
            <a:endParaRPr lang="fr-BE" altLang="en-US" sz="2300" dirty="0"/>
          </a:p>
          <a:p>
            <a:pPr lvl="1"/>
            <a:endParaRPr lang="nl-NL" dirty="0"/>
          </a:p>
        </p:txBody>
      </p:sp>
      <p:sp>
        <p:nvSpPr>
          <p:cNvPr id="5" name="Rectangle: Rounded Corners 4">
            <a:extLst>
              <a:ext uri="{FF2B5EF4-FFF2-40B4-BE49-F238E27FC236}">
                <a16:creationId xmlns:a16="http://schemas.microsoft.com/office/drawing/2014/main" id="{B92FF95E-1CF1-8618-B823-5D27D61603A4}"/>
              </a:ext>
            </a:extLst>
          </p:cNvPr>
          <p:cNvSpPr/>
          <p:nvPr/>
        </p:nvSpPr>
        <p:spPr>
          <a:xfrm>
            <a:off x="3435615" y="5331509"/>
            <a:ext cx="6097268" cy="512243"/>
          </a:xfrm>
          <a:prstGeom prst="round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31544434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A2B6B-53DF-1ADF-6871-DB404CD1D581}"/>
              </a:ext>
            </a:extLst>
          </p:cNvPr>
          <p:cNvSpPr>
            <a:spLocks noGrp="1"/>
          </p:cNvSpPr>
          <p:nvPr>
            <p:ph type="title"/>
          </p:nvPr>
        </p:nvSpPr>
        <p:spPr/>
        <p:txBody>
          <a:bodyPr/>
          <a:lstStyle/>
          <a:p>
            <a:r>
              <a:rPr lang="fr-BE" dirty="0" err="1"/>
              <a:t>Besluit</a:t>
            </a:r>
            <a:endParaRPr lang="fr-BE" dirty="0"/>
          </a:p>
        </p:txBody>
      </p:sp>
      <p:sp>
        <p:nvSpPr>
          <p:cNvPr id="3" name="Text Placeholder 2">
            <a:extLst>
              <a:ext uri="{FF2B5EF4-FFF2-40B4-BE49-F238E27FC236}">
                <a16:creationId xmlns:a16="http://schemas.microsoft.com/office/drawing/2014/main" id="{7EB0871E-8BE2-2B6C-92C9-09259BDA8973}"/>
              </a:ext>
            </a:extLst>
          </p:cNvPr>
          <p:cNvSpPr>
            <a:spLocks noGrp="1"/>
          </p:cNvSpPr>
          <p:nvPr>
            <p:ph type="body" sz="quarter" idx="10"/>
          </p:nvPr>
        </p:nvSpPr>
        <p:spPr>
          <a:xfrm>
            <a:off x="1096963" y="1341438"/>
            <a:ext cx="3937492" cy="4754562"/>
          </a:xfrm>
        </p:spPr>
        <p:txBody>
          <a:bodyPr/>
          <a:lstStyle/>
          <a:p>
            <a:r>
              <a:rPr lang="fr-BE" dirty="0"/>
              <a:t>In 2025</a:t>
            </a:r>
          </a:p>
          <a:p>
            <a:pPr lvl="1"/>
            <a:r>
              <a:rPr lang="fr-BE" dirty="0"/>
              <a:t>26 </a:t>
            </a:r>
            <a:r>
              <a:rPr lang="fr-BE" dirty="0" err="1"/>
              <a:t>indicatoren</a:t>
            </a:r>
            <a:r>
              <a:rPr lang="fr-BE" dirty="0"/>
              <a:t> met </a:t>
            </a:r>
            <a:r>
              <a:rPr lang="fr-BE" dirty="0" err="1"/>
              <a:t>cijferdoel</a:t>
            </a:r>
            <a:endParaRPr lang="fr-BE" dirty="0"/>
          </a:p>
          <a:p>
            <a:pPr lvl="2"/>
            <a:r>
              <a:rPr lang="fr-BE" dirty="0"/>
              <a:t>6</a:t>
            </a:r>
          </a:p>
          <a:p>
            <a:pPr lvl="2"/>
            <a:r>
              <a:rPr lang="fr-BE" dirty="0"/>
              <a:t>20</a:t>
            </a:r>
          </a:p>
          <a:p>
            <a:pPr lvl="1" defTabSz="914400"/>
            <a:r>
              <a:rPr lang="fr-BE" dirty="0"/>
              <a:t>25 </a:t>
            </a:r>
            <a:r>
              <a:rPr lang="fr-BE" dirty="0" err="1"/>
              <a:t>indicatoren</a:t>
            </a:r>
            <a:r>
              <a:rPr lang="fr-BE" dirty="0"/>
              <a:t> met </a:t>
            </a:r>
            <a:r>
              <a:rPr lang="fr-BE" dirty="0" err="1"/>
              <a:t>gewenste</a:t>
            </a:r>
            <a:r>
              <a:rPr lang="fr-BE" dirty="0"/>
              <a:t> </a:t>
            </a:r>
            <a:r>
              <a:rPr lang="fr-BE" dirty="0" err="1"/>
              <a:t>richting</a:t>
            </a:r>
            <a:endParaRPr lang="fr-BE" dirty="0"/>
          </a:p>
          <a:p>
            <a:pPr lvl="2" defTabSz="914400"/>
            <a:r>
              <a:rPr lang="fr-BE" dirty="0"/>
              <a:t>10</a:t>
            </a:r>
          </a:p>
          <a:p>
            <a:pPr lvl="2" defTabSz="914400"/>
            <a:r>
              <a:rPr lang="fr-BE" dirty="0"/>
              <a:t>3 </a:t>
            </a:r>
          </a:p>
          <a:p>
            <a:pPr lvl="2" defTabSz="914400"/>
            <a:r>
              <a:rPr lang="fr-BE" dirty="0"/>
              <a:t>12</a:t>
            </a:r>
          </a:p>
          <a:p>
            <a:pPr lvl="2"/>
            <a:endParaRPr lang="fr-BE" dirty="0"/>
          </a:p>
          <a:p>
            <a:pPr lvl="2"/>
            <a:endParaRPr lang="fr-BE" dirty="0"/>
          </a:p>
        </p:txBody>
      </p:sp>
      <p:sp>
        <p:nvSpPr>
          <p:cNvPr id="4" name="Slide Number Placeholder 3">
            <a:extLst>
              <a:ext uri="{FF2B5EF4-FFF2-40B4-BE49-F238E27FC236}">
                <a16:creationId xmlns:a16="http://schemas.microsoft.com/office/drawing/2014/main" id="{A592D009-A7D7-4255-49AF-C3C54980D311}"/>
              </a:ext>
            </a:extLst>
          </p:cNvPr>
          <p:cNvSpPr>
            <a:spLocks noGrp="1"/>
          </p:cNvSpPr>
          <p:nvPr>
            <p:ph type="sldNum" sz="quarter" idx="4"/>
          </p:nvPr>
        </p:nvSpPr>
        <p:spPr/>
        <p:txBody>
          <a:bodyPr/>
          <a:lstStyle/>
          <a:p>
            <a:pPr>
              <a:defRPr/>
            </a:pPr>
            <a:fld id="{4A31EAF4-EAAB-499B-B098-C90F03F1122D}" type="slidenum">
              <a:rPr lang="en-GB" altLang="en-US" smtClean="0"/>
              <a:pPr>
                <a:defRPr/>
              </a:pPr>
              <a:t>22</a:t>
            </a:fld>
            <a:endParaRPr lang="en-GB" altLang="en-US"/>
          </a:p>
        </p:txBody>
      </p:sp>
      <p:pic>
        <p:nvPicPr>
          <p:cNvPr id="6" name="Picture 5" descr="A picture containing text, object, first-aid kit, clipart&#10;&#10;Description automatically generated">
            <a:extLst>
              <a:ext uri="{FF2B5EF4-FFF2-40B4-BE49-F238E27FC236}">
                <a16:creationId xmlns:a16="http://schemas.microsoft.com/office/drawing/2014/main" id="{F72292AC-4776-184C-10B4-9CF3F3DB14CA}"/>
              </a:ext>
            </a:extLst>
          </p:cNvPr>
          <p:cNvPicPr>
            <a:picLocks noChangeAspect="1"/>
          </p:cNvPicPr>
          <p:nvPr/>
        </p:nvPicPr>
        <p:blipFill>
          <a:blip r:embed="rId3"/>
          <a:stretch>
            <a:fillRect/>
          </a:stretch>
        </p:blipFill>
        <p:spPr>
          <a:xfrm>
            <a:off x="2396357" y="2274395"/>
            <a:ext cx="290129" cy="290129"/>
          </a:xfrm>
          <a:prstGeom prst="rect">
            <a:avLst/>
          </a:prstGeom>
        </p:spPr>
      </p:pic>
      <p:pic>
        <p:nvPicPr>
          <p:cNvPr id="8" name="Picture 7" descr="Icon&#10;&#10;Description automatically generated">
            <a:extLst>
              <a:ext uri="{FF2B5EF4-FFF2-40B4-BE49-F238E27FC236}">
                <a16:creationId xmlns:a16="http://schemas.microsoft.com/office/drawing/2014/main" id="{3D240797-0047-28D0-3FCB-C866BD824E3E}"/>
              </a:ext>
            </a:extLst>
          </p:cNvPr>
          <p:cNvPicPr>
            <a:picLocks noChangeAspect="1"/>
          </p:cNvPicPr>
          <p:nvPr/>
        </p:nvPicPr>
        <p:blipFill>
          <a:blip r:embed="rId4"/>
          <a:stretch>
            <a:fillRect/>
          </a:stretch>
        </p:blipFill>
        <p:spPr>
          <a:xfrm>
            <a:off x="2396357" y="2635359"/>
            <a:ext cx="290128" cy="290128"/>
          </a:xfrm>
          <a:prstGeom prst="rect">
            <a:avLst/>
          </a:prstGeom>
        </p:spPr>
      </p:pic>
      <p:pic>
        <p:nvPicPr>
          <p:cNvPr id="12" name="Picture 11" descr="A picture containing text, object, first-aid kit, clipart&#10;&#10;Description automatically generated">
            <a:extLst>
              <a:ext uri="{FF2B5EF4-FFF2-40B4-BE49-F238E27FC236}">
                <a16:creationId xmlns:a16="http://schemas.microsoft.com/office/drawing/2014/main" id="{58BDF36F-1EFB-E894-CA10-479AA8B66BA4}"/>
              </a:ext>
            </a:extLst>
          </p:cNvPr>
          <p:cNvPicPr>
            <a:picLocks noChangeAspect="1"/>
          </p:cNvPicPr>
          <p:nvPr/>
        </p:nvPicPr>
        <p:blipFill>
          <a:blip r:embed="rId3"/>
          <a:stretch>
            <a:fillRect/>
          </a:stretch>
        </p:blipFill>
        <p:spPr>
          <a:xfrm>
            <a:off x="2396356" y="3787449"/>
            <a:ext cx="290129" cy="290129"/>
          </a:xfrm>
          <a:prstGeom prst="rect">
            <a:avLst/>
          </a:prstGeom>
        </p:spPr>
      </p:pic>
      <p:pic>
        <p:nvPicPr>
          <p:cNvPr id="13" name="Picture 12" descr="Icon&#10;&#10;Description automatically generated">
            <a:extLst>
              <a:ext uri="{FF2B5EF4-FFF2-40B4-BE49-F238E27FC236}">
                <a16:creationId xmlns:a16="http://schemas.microsoft.com/office/drawing/2014/main" id="{4D8E8500-7FB3-4A14-F4EF-387AD8F74F41}"/>
              </a:ext>
            </a:extLst>
          </p:cNvPr>
          <p:cNvPicPr>
            <a:picLocks noChangeAspect="1"/>
          </p:cNvPicPr>
          <p:nvPr/>
        </p:nvPicPr>
        <p:blipFill>
          <a:blip r:embed="rId4"/>
          <a:stretch>
            <a:fillRect/>
          </a:stretch>
        </p:blipFill>
        <p:spPr>
          <a:xfrm>
            <a:off x="2396357" y="4148414"/>
            <a:ext cx="290128" cy="290128"/>
          </a:xfrm>
          <a:prstGeom prst="rect">
            <a:avLst/>
          </a:prstGeom>
        </p:spPr>
      </p:pic>
      <p:pic>
        <p:nvPicPr>
          <p:cNvPr id="14" name="Picture 13" descr="Icon&#10;&#10;Description automatically generated">
            <a:extLst>
              <a:ext uri="{FF2B5EF4-FFF2-40B4-BE49-F238E27FC236}">
                <a16:creationId xmlns:a16="http://schemas.microsoft.com/office/drawing/2014/main" id="{701024D5-E381-8231-802E-9432B0B0E1B1}"/>
              </a:ext>
            </a:extLst>
          </p:cNvPr>
          <p:cNvPicPr>
            <a:picLocks noChangeAspect="1"/>
          </p:cNvPicPr>
          <p:nvPr/>
        </p:nvPicPr>
        <p:blipFill>
          <a:blip r:embed="rId5" cstate="print">
            <a:extLst>
              <a:ext uri="{28A0092B-C50C-407E-A947-70E740481C1C}">
                <a14:useLocalDpi xmlns:a14="http://schemas.microsoft.com/office/drawing/2010/main" val="0"/>
              </a:ext>
            </a:extLst>
          </a:blip>
          <a:srcRect l="17325" t="14667" r="16463" b="26480"/>
          <a:stretch>
            <a:fillRect/>
          </a:stretch>
        </p:blipFill>
        <p:spPr bwMode="auto">
          <a:xfrm flipV="1">
            <a:off x="2396356" y="4527718"/>
            <a:ext cx="290129" cy="290129"/>
          </a:xfrm>
          <a:prstGeom prst="rect">
            <a:avLst/>
          </a:prstGeom>
          <a:noFill/>
          <a:ln>
            <a:noFill/>
          </a:ln>
        </p:spPr>
      </p:pic>
      <p:sp>
        <p:nvSpPr>
          <p:cNvPr id="15" name="Text Placeholder 2">
            <a:extLst>
              <a:ext uri="{FF2B5EF4-FFF2-40B4-BE49-F238E27FC236}">
                <a16:creationId xmlns:a16="http://schemas.microsoft.com/office/drawing/2014/main" id="{061E97A5-0B1E-9CBE-3131-9676345D711E}"/>
              </a:ext>
            </a:extLst>
          </p:cNvPr>
          <p:cNvSpPr txBox="1">
            <a:spLocks/>
          </p:cNvSpPr>
          <p:nvPr/>
        </p:nvSpPr>
        <p:spPr bwMode="auto">
          <a:xfrm>
            <a:off x="5889107" y="1068171"/>
            <a:ext cx="520593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lvl1pPr marL="0" indent="0" algn="l" rtl="0" eaLnBrk="1" fontAlgn="base" hangingPunct="1">
              <a:lnSpc>
                <a:spcPct val="90000"/>
              </a:lnSpc>
              <a:spcBef>
                <a:spcPts val="1200"/>
              </a:spcBef>
              <a:spcAft>
                <a:spcPts val="600"/>
              </a:spcAft>
              <a:buClr>
                <a:schemeClr val="accent1"/>
              </a:buClr>
              <a:buSzPct val="100000"/>
              <a:buFont typeface="Calibri" panose="020F0502020204030204" pitchFamily="34" charset="0"/>
              <a:buNone/>
              <a:defRPr lang="en-US" altLang="en-US" sz="2400" kern="1200" baseline="0">
                <a:solidFill>
                  <a:schemeClr val="tx2"/>
                </a:solidFill>
                <a:latin typeface="+mn-lt"/>
                <a:ea typeface="+mn-ea"/>
                <a:cs typeface="+mn-cs"/>
              </a:defRPr>
            </a:lvl1pPr>
            <a:lvl2pPr marL="542925" indent="-342900" algn="l" rtl="0" eaLnBrk="1" fontAlgn="base" hangingPunct="1">
              <a:lnSpc>
                <a:spcPct val="90000"/>
              </a:lnSpc>
              <a:spcBef>
                <a:spcPts val="600"/>
              </a:spcBef>
              <a:spcAft>
                <a:spcPts val="600"/>
              </a:spcAft>
              <a:buClr>
                <a:schemeClr val="accent1"/>
              </a:buClr>
              <a:buSzPct val="120000"/>
              <a:buFont typeface="Arial" panose="020B0604020202020204" pitchFamily="34" charset="0"/>
              <a:buChar char="•"/>
              <a:defRPr lang="en-US" altLang="en-US" sz="2200" kern="1200" dirty="0">
                <a:solidFill>
                  <a:srgbClr val="717171"/>
                </a:solidFill>
                <a:latin typeface="+mn-lt"/>
                <a:ea typeface="+mn-ea"/>
                <a:cs typeface="+mn-cs"/>
              </a:defRPr>
            </a:lvl2pPr>
            <a:lvl3pPr marL="896938" indent="-266700" algn="l" rtl="0" eaLnBrk="1" fontAlgn="base" hangingPunct="1">
              <a:lnSpc>
                <a:spcPct val="90000"/>
              </a:lnSpc>
              <a:spcBef>
                <a:spcPts val="200"/>
              </a:spcBef>
              <a:spcAft>
                <a:spcPts val="600"/>
              </a:spcAft>
              <a:buClr>
                <a:schemeClr val="accent1"/>
              </a:buClr>
              <a:buSzPct val="80000"/>
              <a:buFont typeface="Courier New" panose="02070309020205020404" pitchFamily="49" charset="0"/>
              <a:buChar char="o"/>
              <a:tabLst/>
              <a:defRPr lang="en-US" altLang="en-US" sz="2000" kern="1200">
                <a:solidFill>
                  <a:srgbClr val="717171"/>
                </a:solidFill>
                <a:latin typeface="+mn-lt"/>
                <a:ea typeface="+mn-ea"/>
                <a:cs typeface="+mn-cs"/>
              </a:defRPr>
            </a:lvl3pPr>
            <a:lvl4pPr marL="1346200" indent="-268288" algn="l" rtl="0" eaLnBrk="1" fontAlgn="base" hangingPunct="1">
              <a:lnSpc>
                <a:spcPct val="90000"/>
              </a:lnSpc>
              <a:spcBef>
                <a:spcPts val="200"/>
              </a:spcBef>
              <a:spcAft>
                <a:spcPts val="600"/>
              </a:spcAft>
              <a:buClr>
                <a:schemeClr val="accent1"/>
              </a:buClr>
              <a:buFont typeface="Space Grotesk" pitchFamily="2" charset="0"/>
              <a:buChar char="‐"/>
              <a:defRPr lang="en-US" altLang="en-US" kern="1200">
                <a:solidFill>
                  <a:srgbClr val="717171"/>
                </a:solidFill>
                <a:latin typeface="+mn-lt"/>
                <a:ea typeface="+mn-ea"/>
                <a:cs typeface="+mn-cs"/>
              </a:defRPr>
            </a:lvl4pPr>
            <a:lvl5pPr marL="1793875" indent="-266700" algn="l" rtl="0" eaLnBrk="1" fontAlgn="base" hangingPunct="1">
              <a:lnSpc>
                <a:spcPct val="90000"/>
              </a:lnSpc>
              <a:spcBef>
                <a:spcPts val="200"/>
              </a:spcBef>
              <a:spcAft>
                <a:spcPts val="600"/>
              </a:spcAft>
              <a:buClr>
                <a:schemeClr val="accent1"/>
              </a:buClr>
              <a:buFont typeface="Calibri" panose="020F0502020204030204" pitchFamily="34" charset="0"/>
              <a:buChar char="-"/>
              <a:defRPr lang="en-US" altLang="en-US" sz="1600" kern="1200">
                <a:solidFill>
                  <a:srgbClr val="71717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defTabSz="914400"/>
            <a:r>
              <a:rPr lang="fr-BE" dirty="0"/>
              <a:t>Balans van de </a:t>
            </a:r>
            <a:r>
              <a:rPr lang="fr-BE" dirty="0" err="1"/>
              <a:t>balansen</a:t>
            </a:r>
            <a:r>
              <a:rPr lang="fr-BE" dirty="0"/>
              <a:t> 2019-2025</a:t>
            </a:r>
          </a:p>
          <a:p>
            <a:pPr lvl="1" defTabSz="914400"/>
            <a:r>
              <a:rPr lang="fr-BE" dirty="0"/>
              <a:t>30 </a:t>
            </a:r>
            <a:r>
              <a:rPr lang="fr-BE" dirty="0" err="1"/>
              <a:t>stabiele</a:t>
            </a:r>
            <a:r>
              <a:rPr lang="fr-BE" dirty="0"/>
              <a:t> </a:t>
            </a:r>
            <a:r>
              <a:rPr lang="fr-BE" dirty="0" err="1"/>
              <a:t>evaluaties</a:t>
            </a:r>
            <a:endParaRPr lang="fr-BE" dirty="0"/>
          </a:p>
          <a:p>
            <a:pPr lvl="2" defTabSz="914400"/>
            <a:r>
              <a:rPr lang="fr-BE" dirty="0"/>
              <a:t>18 </a:t>
            </a:r>
            <a:r>
              <a:rPr lang="fr-BE" dirty="0" err="1"/>
              <a:t>ongunstig</a:t>
            </a:r>
            <a:endParaRPr lang="fr-BE" dirty="0"/>
          </a:p>
          <a:p>
            <a:pPr lvl="2" defTabSz="914400"/>
            <a:r>
              <a:rPr lang="fr-BE" dirty="0"/>
              <a:t>12 </a:t>
            </a:r>
            <a:r>
              <a:rPr lang="fr-BE" dirty="0" err="1"/>
              <a:t>gunstig</a:t>
            </a:r>
            <a:endParaRPr lang="fr-BE" dirty="0"/>
          </a:p>
          <a:p>
            <a:pPr lvl="1" defTabSz="914400"/>
            <a:r>
              <a:rPr lang="fr-BE" dirty="0"/>
              <a:t>7 </a:t>
            </a:r>
            <a:r>
              <a:rPr lang="fr-BE" dirty="0" err="1"/>
              <a:t>evaluaties</a:t>
            </a:r>
            <a:r>
              <a:rPr lang="fr-BE" dirty="0"/>
              <a:t> « </a:t>
            </a:r>
            <a:r>
              <a:rPr lang="fr-BE" dirty="0" err="1"/>
              <a:t>verbeteren</a:t>
            </a:r>
            <a:r>
              <a:rPr lang="fr-BE" dirty="0"/>
              <a:t> »</a:t>
            </a:r>
          </a:p>
          <a:p>
            <a:pPr lvl="2" defTabSz="914400"/>
            <a:r>
              <a:rPr lang="fr-BE" dirty="0"/>
              <a:t>3        -&gt; </a:t>
            </a:r>
          </a:p>
          <a:p>
            <a:pPr lvl="2" defTabSz="914400"/>
            <a:r>
              <a:rPr lang="fr-BE" dirty="0"/>
              <a:t>3        -&gt; </a:t>
            </a:r>
          </a:p>
          <a:p>
            <a:pPr lvl="2" defTabSz="914400"/>
            <a:r>
              <a:rPr lang="fr-BE" dirty="0"/>
              <a:t>1        -&gt; </a:t>
            </a:r>
          </a:p>
          <a:p>
            <a:pPr lvl="1" defTabSz="914400"/>
            <a:r>
              <a:rPr lang="fr-BE" dirty="0"/>
              <a:t>6 </a:t>
            </a:r>
            <a:r>
              <a:rPr lang="fr-BE" dirty="0" err="1"/>
              <a:t>evaluaties</a:t>
            </a:r>
            <a:r>
              <a:rPr lang="fr-BE" dirty="0"/>
              <a:t> « </a:t>
            </a:r>
            <a:r>
              <a:rPr lang="fr-BE" dirty="0" err="1"/>
              <a:t>verslechteren</a:t>
            </a:r>
            <a:r>
              <a:rPr lang="fr-BE" dirty="0"/>
              <a:t> »</a:t>
            </a:r>
          </a:p>
          <a:p>
            <a:pPr lvl="2" defTabSz="914400"/>
            <a:r>
              <a:rPr lang="fr-BE" dirty="0"/>
              <a:t>1        -&gt; </a:t>
            </a:r>
          </a:p>
          <a:p>
            <a:pPr lvl="2" defTabSz="914400"/>
            <a:r>
              <a:rPr lang="fr-BE" dirty="0"/>
              <a:t>1        -&gt; </a:t>
            </a:r>
          </a:p>
          <a:p>
            <a:pPr lvl="2" defTabSz="914400"/>
            <a:r>
              <a:rPr lang="fr-BE" dirty="0"/>
              <a:t>4        -&gt; </a:t>
            </a:r>
          </a:p>
          <a:p>
            <a:pPr lvl="1" defTabSz="914400"/>
            <a:r>
              <a:rPr lang="fr-BE" dirty="0"/>
              <a:t>8 </a:t>
            </a:r>
            <a:r>
              <a:rPr lang="fr-BE" dirty="0" err="1"/>
              <a:t>evaluaties</a:t>
            </a:r>
            <a:r>
              <a:rPr lang="fr-BE" dirty="0"/>
              <a:t> </a:t>
            </a:r>
            <a:r>
              <a:rPr lang="fr-BE" dirty="0" err="1"/>
              <a:t>zijn</a:t>
            </a:r>
            <a:r>
              <a:rPr lang="fr-BE" dirty="0"/>
              <a:t> </a:t>
            </a:r>
            <a:r>
              <a:rPr lang="fr-BE" dirty="0" err="1"/>
              <a:t>onbepaald</a:t>
            </a:r>
            <a:endParaRPr lang="fr-BE" dirty="0"/>
          </a:p>
          <a:p>
            <a:pPr lvl="2" defTabSz="914400"/>
            <a:endParaRPr lang="fr-BE" dirty="0"/>
          </a:p>
          <a:p>
            <a:pPr lvl="2" defTabSz="914400"/>
            <a:endParaRPr lang="fr-BE" dirty="0"/>
          </a:p>
        </p:txBody>
      </p:sp>
      <p:grpSp>
        <p:nvGrpSpPr>
          <p:cNvPr id="5" name="Group 4">
            <a:extLst>
              <a:ext uri="{FF2B5EF4-FFF2-40B4-BE49-F238E27FC236}">
                <a16:creationId xmlns:a16="http://schemas.microsoft.com/office/drawing/2014/main" id="{306FF50D-00DF-1F4E-51E4-0597814FDE97}"/>
              </a:ext>
            </a:extLst>
          </p:cNvPr>
          <p:cNvGrpSpPr/>
          <p:nvPr/>
        </p:nvGrpSpPr>
        <p:grpSpPr>
          <a:xfrm>
            <a:off x="7028763" y="3189560"/>
            <a:ext cx="899731" cy="2600269"/>
            <a:chOff x="7026162" y="2964903"/>
            <a:chExt cx="899731" cy="2600269"/>
          </a:xfrm>
        </p:grpSpPr>
        <p:pic>
          <p:nvPicPr>
            <p:cNvPr id="7" name="Picture 6" descr="Icon&#10;&#10;Description automatically generated">
              <a:extLst>
                <a:ext uri="{FF2B5EF4-FFF2-40B4-BE49-F238E27FC236}">
                  <a16:creationId xmlns:a16="http://schemas.microsoft.com/office/drawing/2014/main" id="{1B4CE8CF-7B3D-FEA5-1237-79FD17EE4D99}"/>
                </a:ext>
              </a:extLst>
            </p:cNvPr>
            <p:cNvPicPr>
              <a:picLocks noChangeAspect="1"/>
            </p:cNvPicPr>
            <p:nvPr/>
          </p:nvPicPr>
          <p:blipFill>
            <a:blip r:embed="rId4"/>
            <a:stretch>
              <a:fillRect/>
            </a:stretch>
          </p:blipFill>
          <p:spPr>
            <a:xfrm>
              <a:off x="7026164" y="2964904"/>
              <a:ext cx="290128" cy="290128"/>
            </a:xfrm>
            <a:prstGeom prst="rect">
              <a:avLst/>
            </a:prstGeom>
          </p:spPr>
        </p:pic>
        <p:pic>
          <p:nvPicPr>
            <p:cNvPr id="9" name="Picture 8" descr="A picture containing text, object, first-aid kit, clipart&#10;&#10;Description automatically generated">
              <a:extLst>
                <a:ext uri="{FF2B5EF4-FFF2-40B4-BE49-F238E27FC236}">
                  <a16:creationId xmlns:a16="http://schemas.microsoft.com/office/drawing/2014/main" id="{890F62A4-A960-B843-5F86-857B2DD35AB4}"/>
                </a:ext>
              </a:extLst>
            </p:cNvPr>
            <p:cNvPicPr>
              <a:picLocks noChangeAspect="1"/>
            </p:cNvPicPr>
            <p:nvPr/>
          </p:nvPicPr>
          <p:blipFill>
            <a:blip r:embed="rId3"/>
            <a:stretch>
              <a:fillRect/>
            </a:stretch>
          </p:blipFill>
          <p:spPr>
            <a:xfrm>
              <a:off x="7635764" y="2964903"/>
              <a:ext cx="290129" cy="290129"/>
            </a:xfrm>
            <a:prstGeom prst="rect">
              <a:avLst/>
            </a:prstGeom>
          </p:spPr>
        </p:pic>
        <p:pic>
          <p:nvPicPr>
            <p:cNvPr id="10" name="Picture 9" descr="Icon&#10;&#10;Description automatically generated">
              <a:extLst>
                <a:ext uri="{FF2B5EF4-FFF2-40B4-BE49-F238E27FC236}">
                  <a16:creationId xmlns:a16="http://schemas.microsoft.com/office/drawing/2014/main" id="{29D627C4-59B8-D34E-C965-A3D3C06E8D57}"/>
                </a:ext>
              </a:extLst>
            </p:cNvPr>
            <p:cNvPicPr>
              <a:picLocks noChangeAspect="1"/>
            </p:cNvPicPr>
            <p:nvPr/>
          </p:nvPicPr>
          <p:blipFill>
            <a:blip r:embed="rId4"/>
            <a:stretch>
              <a:fillRect/>
            </a:stretch>
          </p:blipFill>
          <p:spPr>
            <a:xfrm>
              <a:off x="7026164" y="3283941"/>
              <a:ext cx="290128" cy="290128"/>
            </a:xfrm>
            <a:prstGeom prst="rect">
              <a:avLst/>
            </a:prstGeom>
          </p:spPr>
        </p:pic>
        <p:pic>
          <p:nvPicPr>
            <p:cNvPr id="11" name="Picture 10" descr="Icon&#10;&#10;Description automatically generated">
              <a:extLst>
                <a:ext uri="{FF2B5EF4-FFF2-40B4-BE49-F238E27FC236}">
                  <a16:creationId xmlns:a16="http://schemas.microsoft.com/office/drawing/2014/main" id="{50A3B49A-553F-C0BF-C22A-E35D8640807B}"/>
                </a:ext>
              </a:extLst>
            </p:cNvPr>
            <p:cNvPicPr>
              <a:picLocks noChangeAspect="1"/>
            </p:cNvPicPr>
            <p:nvPr/>
          </p:nvPicPr>
          <p:blipFill>
            <a:blip r:embed="rId5" cstate="print">
              <a:extLst>
                <a:ext uri="{28A0092B-C50C-407E-A947-70E740481C1C}">
                  <a14:useLocalDpi xmlns:a14="http://schemas.microsoft.com/office/drawing/2010/main" val="0"/>
                </a:ext>
              </a:extLst>
            </a:blip>
            <a:srcRect l="17325" t="14667" r="16463" b="26480"/>
            <a:stretch>
              <a:fillRect/>
            </a:stretch>
          </p:blipFill>
          <p:spPr bwMode="auto">
            <a:xfrm flipV="1">
              <a:off x="7635763" y="3282951"/>
              <a:ext cx="290129" cy="290129"/>
            </a:xfrm>
            <a:prstGeom prst="rect">
              <a:avLst/>
            </a:prstGeom>
            <a:noFill/>
            <a:ln>
              <a:noFill/>
            </a:ln>
          </p:spPr>
        </p:pic>
        <p:pic>
          <p:nvPicPr>
            <p:cNvPr id="16" name="Picture 15" descr="Icon&#10;&#10;Description automatically generated">
              <a:extLst>
                <a:ext uri="{FF2B5EF4-FFF2-40B4-BE49-F238E27FC236}">
                  <a16:creationId xmlns:a16="http://schemas.microsoft.com/office/drawing/2014/main" id="{25F394FD-BAEC-0C1C-E16E-D6B6B516F7D2}"/>
                </a:ext>
              </a:extLst>
            </p:cNvPr>
            <p:cNvPicPr>
              <a:picLocks noChangeAspect="1"/>
            </p:cNvPicPr>
            <p:nvPr/>
          </p:nvPicPr>
          <p:blipFill>
            <a:blip r:embed="rId5" cstate="print">
              <a:extLst>
                <a:ext uri="{28A0092B-C50C-407E-A947-70E740481C1C}">
                  <a14:useLocalDpi xmlns:a14="http://schemas.microsoft.com/office/drawing/2010/main" val="0"/>
                </a:ext>
              </a:extLst>
            </a:blip>
            <a:srcRect l="17325" t="14667" r="16463" b="26480"/>
            <a:stretch>
              <a:fillRect/>
            </a:stretch>
          </p:blipFill>
          <p:spPr bwMode="auto">
            <a:xfrm flipV="1">
              <a:off x="7026163" y="3630234"/>
              <a:ext cx="290129" cy="290129"/>
            </a:xfrm>
            <a:prstGeom prst="rect">
              <a:avLst/>
            </a:prstGeom>
            <a:noFill/>
            <a:ln>
              <a:noFill/>
            </a:ln>
          </p:spPr>
        </p:pic>
        <p:pic>
          <p:nvPicPr>
            <p:cNvPr id="17" name="Picture 16" descr="A picture containing text, object, first-aid kit, clipart&#10;&#10;Description automatically generated">
              <a:extLst>
                <a:ext uri="{FF2B5EF4-FFF2-40B4-BE49-F238E27FC236}">
                  <a16:creationId xmlns:a16="http://schemas.microsoft.com/office/drawing/2014/main" id="{567ADB15-67BC-77A6-B601-3EED19A730FC}"/>
                </a:ext>
              </a:extLst>
            </p:cNvPr>
            <p:cNvPicPr>
              <a:picLocks noChangeAspect="1"/>
            </p:cNvPicPr>
            <p:nvPr/>
          </p:nvPicPr>
          <p:blipFill>
            <a:blip r:embed="rId3"/>
            <a:stretch>
              <a:fillRect/>
            </a:stretch>
          </p:blipFill>
          <p:spPr>
            <a:xfrm>
              <a:off x="7635763" y="3643917"/>
              <a:ext cx="290129" cy="290129"/>
            </a:xfrm>
            <a:prstGeom prst="rect">
              <a:avLst/>
            </a:prstGeom>
          </p:spPr>
        </p:pic>
        <p:pic>
          <p:nvPicPr>
            <p:cNvPr id="18" name="Picture 17" descr="A picture containing text, object, first-aid kit, clipart&#10;&#10;Description automatically generated">
              <a:extLst>
                <a:ext uri="{FF2B5EF4-FFF2-40B4-BE49-F238E27FC236}">
                  <a16:creationId xmlns:a16="http://schemas.microsoft.com/office/drawing/2014/main" id="{D91FCE43-C26E-F1C9-3E91-41A8E24AE962}"/>
                </a:ext>
              </a:extLst>
            </p:cNvPr>
            <p:cNvPicPr>
              <a:picLocks noChangeAspect="1"/>
            </p:cNvPicPr>
            <p:nvPr/>
          </p:nvPicPr>
          <p:blipFill>
            <a:blip r:embed="rId3"/>
            <a:stretch>
              <a:fillRect/>
            </a:stretch>
          </p:blipFill>
          <p:spPr>
            <a:xfrm>
              <a:off x="7026162" y="4526785"/>
              <a:ext cx="290129" cy="290129"/>
            </a:xfrm>
            <a:prstGeom prst="rect">
              <a:avLst/>
            </a:prstGeom>
          </p:spPr>
        </p:pic>
        <p:pic>
          <p:nvPicPr>
            <p:cNvPr id="19" name="Picture 18" descr="A picture containing text, object, first-aid kit, clipart&#10;&#10;Description automatically generated">
              <a:extLst>
                <a:ext uri="{FF2B5EF4-FFF2-40B4-BE49-F238E27FC236}">
                  <a16:creationId xmlns:a16="http://schemas.microsoft.com/office/drawing/2014/main" id="{A22DD5EC-2D1F-AFDB-2CE4-64C6E4B8A659}"/>
                </a:ext>
              </a:extLst>
            </p:cNvPr>
            <p:cNvPicPr>
              <a:picLocks noChangeAspect="1"/>
            </p:cNvPicPr>
            <p:nvPr/>
          </p:nvPicPr>
          <p:blipFill>
            <a:blip r:embed="rId3"/>
            <a:stretch>
              <a:fillRect/>
            </a:stretch>
          </p:blipFill>
          <p:spPr>
            <a:xfrm>
              <a:off x="7026162" y="4914079"/>
              <a:ext cx="290129" cy="290129"/>
            </a:xfrm>
            <a:prstGeom prst="rect">
              <a:avLst/>
            </a:prstGeom>
          </p:spPr>
        </p:pic>
        <p:pic>
          <p:nvPicPr>
            <p:cNvPr id="20" name="Picture 19" descr="Icon&#10;&#10;Description automatically generated">
              <a:extLst>
                <a:ext uri="{FF2B5EF4-FFF2-40B4-BE49-F238E27FC236}">
                  <a16:creationId xmlns:a16="http://schemas.microsoft.com/office/drawing/2014/main" id="{97348B27-007B-388D-3846-B4775CD2F364}"/>
                </a:ext>
              </a:extLst>
            </p:cNvPr>
            <p:cNvPicPr>
              <a:picLocks noChangeAspect="1"/>
            </p:cNvPicPr>
            <p:nvPr/>
          </p:nvPicPr>
          <p:blipFill>
            <a:blip r:embed="rId4"/>
            <a:stretch>
              <a:fillRect/>
            </a:stretch>
          </p:blipFill>
          <p:spPr>
            <a:xfrm>
              <a:off x="7635764" y="4530510"/>
              <a:ext cx="290128" cy="290128"/>
            </a:xfrm>
            <a:prstGeom prst="rect">
              <a:avLst/>
            </a:prstGeom>
          </p:spPr>
        </p:pic>
        <p:pic>
          <p:nvPicPr>
            <p:cNvPr id="21" name="Picture 20" descr="Icon&#10;&#10;Description automatically generated">
              <a:extLst>
                <a:ext uri="{FF2B5EF4-FFF2-40B4-BE49-F238E27FC236}">
                  <a16:creationId xmlns:a16="http://schemas.microsoft.com/office/drawing/2014/main" id="{37FB272A-8BF6-C6C3-433E-C60A856122D9}"/>
                </a:ext>
              </a:extLst>
            </p:cNvPr>
            <p:cNvPicPr>
              <a:picLocks noChangeAspect="1"/>
            </p:cNvPicPr>
            <p:nvPr/>
          </p:nvPicPr>
          <p:blipFill>
            <a:blip r:embed="rId5" cstate="print">
              <a:extLst>
                <a:ext uri="{28A0092B-C50C-407E-A947-70E740481C1C}">
                  <a14:useLocalDpi xmlns:a14="http://schemas.microsoft.com/office/drawing/2010/main" val="0"/>
                </a:ext>
              </a:extLst>
            </a:blip>
            <a:srcRect l="17325" t="14667" r="16463" b="26480"/>
            <a:stretch>
              <a:fillRect/>
            </a:stretch>
          </p:blipFill>
          <p:spPr bwMode="auto">
            <a:xfrm flipV="1">
              <a:off x="7635762" y="4900396"/>
              <a:ext cx="290129" cy="290129"/>
            </a:xfrm>
            <a:prstGeom prst="rect">
              <a:avLst/>
            </a:prstGeom>
            <a:noFill/>
            <a:ln>
              <a:noFill/>
            </a:ln>
          </p:spPr>
        </p:pic>
        <p:pic>
          <p:nvPicPr>
            <p:cNvPr id="22" name="Picture 21" descr="Icon&#10;&#10;Description automatically generated">
              <a:extLst>
                <a:ext uri="{FF2B5EF4-FFF2-40B4-BE49-F238E27FC236}">
                  <a16:creationId xmlns:a16="http://schemas.microsoft.com/office/drawing/2014/main" id="{DFADA0BF-1BED-AB12-271D-8DAF848217C2}"/>
                </a:ext>
              </a:extLst>
            </p:cNvPr>
            <p:cNvPicPr>
              <a:picLocks noChangeAspect="1"/>
            </p:cNvPicPr>
            <p:nvPr/>
          </p:nvPicPr>
          <p:blipFill>
            <a:blip r:embed="rId5" cstate="print">
              <a:extLst>
                <a:ext uri="{28A0092B-C50C-407E-A947-70E740481C1C}">
                  <a14:useLocalDpi xmlns:a14="http://schemas.microsoft.com/office/drawing/2010/main" val="0"/>
                </a:ext>
              </a:extLst>
            </a:blip>
            <a:srcRect l="17325" t="14667" r="16463" b="26480"/>
            <a:stretch>
              <a:fillRect/>
            </a:stretch>
          </p:blipFill>
          <p:spPr bwMode="auto">
            <a:xfrm flipV="1">
              <a:off x="7026162" y="5275043"/>
              <a:ext cx="290129" cy="290129"/>
            </a:xfrm>
            <a:prstGeom prst="rect">
              <a:avLst/>
            </a:prstGeom>
            <a:noFill/>
            <a:ln>
              <a:noFill/>
            </a:ln>
          </p:spPr>
        </p:pic>
        <p:pic>
          <p:nvPicPr>
            <p:cNvPr id="23" name="Picture 22" descr="Icon&#10;&#10;Description automatically generated">
              <a:extLst>
                <a:ext uri="{FF2B5EF4-FFF2-40B4-BE49-F238E27FC236}">
                  <a16:creationId xmlns:a16="http://schemas.microsoft.com/office/drawing/2014/main" id="{D09E3E6C-F9C3-F014-B6F2-C841D9697751}"/>
                </a:ext>
              </a:extLst>
            </p:cNvPr>
            <p:cNvPicPr>
              <a:picLocks noChangeAspect="1"/>
            </p:cNvPicPr>
            <p:nvPr/>
          </p:nvPicPr>
          <p:blipFill>
            <a:blip r:embed="rId4"/>
            <a:stretch>
              <a:fillRect/>
            </a:stretch>
          </p:blipFill>
          <p:spPr>
            <a:xfrm>
              <a:off x="7635763" y="5275044"/>
              <a:ext cx="290128" cy="290128"/>
            </a:xfrm>
            <a:prstGeom prst="rect">
              <a:avLst/>
            </a:prstGeom>
          </p:spPr>
        </p:pic>
      </p:grpSp>
    </p:spTree>
    <p:extLst>
      <p:ext uri="{BB962C8B-B14F-4D97-AF65-F5344CB8AC3E}">
        <p14:creationId xmlns:p14="http://schemas.microsoft.com/office/powerpoint/2010/main" val="13086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382207-D701-4FE5-0893-181C86DA6C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63D89-22B3-99BA-5711-81D683F40484}"/>
              </a:ext>
            </a:extLst>
          </p:cNvPr>
          <p:cNvSpPr>
            <a:spLocks noGrp="1"/>
          </p:cNvSpPr>
          <p:nvPr>
            <p:ph type="ctrTitle"/>
          </p:nvPr>
        </p:nvSpPr>
        <p:spPr/>
        <p:txBody>
          <a:bodyPr/>
          <a:lstStyle/>
          <a:p>
            <a:r>
              <a:rPr lang="nl-NL" dirty="0"/>
              <a:t>Indicatoren van duurzame ontwikkeling</a:t>
            </a:r>
            <a:endParaRPr lang="fr-BE" dirty="0"/>
          </a:p>
        </p:txBody>
      </p:sp>
      <p:sp>
        <p:nvSpPr>
          <p:cNvPr id="3" name="Subtitle 2">
            <a:extLst>
              <a:ext uri="{FF2B5EF4-FFF2-40B4-BE49-F238E27FC236}">
                <a16:creationId xmlns:a16="http://schemas.microsoft.com/office/drawing/2014/main" id="{B5EE184D-3211-7997-D421-A4830A1ECA1E}"/>
              </a:ext>
            </a:extLst>
          </p:cNvPr>
          <p:cNvSpPr>
            <a:spLocks noGrp="1"/>
          </p:cNvSpPr>
          <p:nvPr>
            <p:ph type="subTitle" idx="1"/>
          </p:nvPr>
        </p:nvSpPr>
        <p:spPr>
          <a:xfrm>
            <a:off x="1100051" y="3937001"/>
            <a:ext cx="6320657" cy="887320"/>
          </a:xfrm>
        </p:spPr>
        <p:txBody>
          <a:bodyPr>
            <a:normAutofit/>
          </a:bodyPr>
          <a:lstStyle/>
          <a:p>
            <a:pPr>
              <a:lnSpc>
                <a:spcPct val="100000"/>
              </a:lnSpc>
            </a:pPr>
            <a:r>
              <a:rPr lang="nl-NL" altLang="en-US" sz="1300" dirty="0"/>
              <a:t>SDG-Forum: 10 jaar duurzame ontwikkelingsdoelstellingen 14/11</a:t>
            </a:r>
            <a:r>
              <a:rPr lang="en-GB" sz="1300" dirty="0"/>
              <a:t>/2025</a:t>
            </a:r>
            <a:endParaRPr lang="fr-BE" sz="1300" dirty="0"/>
          </a:p>
          <a:p>
            <a:pPr>
              <a:lnSpc>
                <a:spcPct val="100000"/>
              </a:lnSpc>
            </a:pPr>
            <a:endParaRPr lang="fr-BE" sz="1300" dirty="0"/>
          </a:p>
        </p:txBody>
      </p:sp>
      <p:sp>
        <p:nvSpPr>
          <p:cNvPr id="4" name="Text Placeholder 3">
            <a:extLst>
              <a:ext uri="{FF2B5EF4-FFF2-40B4-BE49-F238E27FC236}">
                <a16:creationId xmlns:a16="http://schemas.microsoft.com/office/drawing/2014/main" id="{55B59678-237F-9D61-1F6D-D7E1864258D1}"/>
              </a:ext>
            </a:extLst>
          </p:cNvPr>
          <p:cNvSpPr>
            <a:spLocks noGrp="1"/>
          </p:cNvSpPr>
          <p:nvPr>
            <p:ph type="body" sz="quarter" idx="10"/>
          </p:nvPr>
        </p:nvSpPr>
        <p:spPr/>
        <p:txBody>
          <a:bodyPr/>
          <a:lstStyle/>
          <a:p>
            <a:r>
              <a:rPr lang="nl-NL" dirty="0"/>
              <a:t>Patricia Delbaere</a:t>
            </a:r>
          </a:p>
        </p:txBody>
      </p:sp>
    </p:spTree>
    <p:extLst>
      <p:ext uri="{BB962C8B-B14F-4D97-AF65-F5344CB8AC3E}">
        <p14:creationId xmlns:p14="http://schemas.microsoft.com/office/powerpoint/2010/main" val="24299712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D1325-FED1-4DE9-A23D-398EC0B22556}"/>
              </a:ext>
            </a:extLst>
          </p:cNvPr>
          <p:cNvSpPr>
            <a:spLocks noGrp="1"/>
          </p:cNvSpPr>
          <p:nvPr>
            <p:ph type="title"/>
          </p:nvPr>
        </p:nvSpPr>
        <p:spPr/>
        <p:txBody>
          <a:bodyPr/>
          <a:lstStyle/>
          <a:p>
            <a:r>
              <a:rPr lang="fr-BE" b="1" dirty="0"/>
              <a:t>Nations Unies </a:t>
            </a:r>
            <a:r>
              <a:rPr lang="en-BE" b="1" dirty="0"/>
              <a:t>– Sustainable Development Goals	</a:t>
            </a:r>
            <a:endParaRPr lang="nl-BE" b="1" dirty="0"/>
          </a:p>
        </p:txBody>
      </p:sp>
      <p:sp>
        <p:nvSpPr>
          <p:cNvPr id="3" name="Slide Number Placeholder 2">
            <a:extLst>
              <a:ext uri="{FF2B5EF4-FFF2-40B4-BE49-F238E27FC236}">
                <a16:creationId xmlns:a16="http://schemas.microsoft.com/office/drawing/2014/main" id="{627AC4CC-A5F0-40FA-A354-33309643B9B4}"/>
              </a:ext>
            </a:extLst>
          </p:cNvPr>
          <p:cNvSpPr>
            <a:spLocks noGrp="1"/>
          </p:cNvSpPr>
          <p:nvPr>
            <p:ph type="sldNum" sz="quarter" idx="4"/>
          </p:nvPr>
        </p:nvSpPr>
        <p:spPr>
          <a:xfrm>
            <a:off x="9901238" y="6458962"/>
            <a:ext cx="1311275" cy="391249"/>
          </a:xfrm>
        </p:spPr>
        <p:txBody>
          <a:bodyPr/>
          <a:lstStyle/>
          <a:p>
            <a:pPr>
              <a:defRPr/>
            </a:pPr>
            <a:fld id="{4A31EAF4-EAAB-499B-B098-C90F03F1122D}" type="slidenum">
              <a:rPr lang="en-GB" altLang="en-US" smtClean="0"/>
              <a:pPr>
                <a:defRPr/>
              </a:pPr>
              <a:t>3</a:t>
            </a:fld>
            <a:endParaRPr lang="en-GB" altLang="en-US"/>
          </a:p>
        </p:txBody>
      </p:sp>
      <p:sp>
        <p:nvSpPr>
          <p:cNvPr id="4" name="Text Placeholder 3">
            <a:extLst>
              <a:ext uri="{FF2B5EF4-FFF2-40B4-BE49-F238E27FC236}">
                <a16:creationId xmlns:a16="http://schemas.microsoft.com/office/drawing/2014/main" id="{F8F5950D-EF8F-44B4-B14B-EE64951CF767}"/>
              </a:ext>
            </a:extLst>
          </p:cNvPr>
          <p:cNvSpPr>
            <a:spLocks noGrp="1"/>
          </p:cNvSpPr>
          <p:nvPr>
            <p:ph type="body" sz="quarter" idx="10"/>
          </p:nvPr>
        </p:nvSpPr>
        <p:spPr>
          <a:xfrm>
            <a:off x="704850" y="1431211"/>
            <a:ext cx="10782300" cy="4754562"/>
          </a:xfrm>
        </p:spPr>
        <p:txBody>
          <a:bodyPr/>
          <a:lstStyle/>
          <a:p>
            <a:pPr lvl="1">
              <a:buSzPct val="100000"/>
            </a:pPr>
            <a:r>
              <a:rPr lang="fr-BE" altLang="en-US" i="1" dirty="0"/>
              <a:t>Transformer notre monde: le Programme de développement durable à l’horizon 2030 </a:t>
            </a:r>
            <a:r>
              <a:rPr lang="fr-BE" altLang="en-US" dirty="0"/>
              <a:t>(ONU, 2015)</a:t>
            </a:r>
            <a:endParaRPr lang="nl-BE" altLang="en-US" dirty="0"/>
          </a:p>
          <a:p>
            <a:pPr lvl="1">
              <a:buSzPct val="100000"/>
            </a:pPr>
            <a:r>
              <a:rPr lang="fr-BE" altLang="en-US" i="1" dirty="0"/>
              <a:t>Les objectifs et les cibles seront suivis et examinés à l’aide d’un ensemble d’indicateurs mondiaux. Ceux-ci seront complétés par des indicateurs de portée régionale et nationale élaborés par les États Membres </a:t>
            </a:r>
            <a:r>
              <a:rPr lang="fr-BE" altLang="en-US" dirty="0"/>
              <a:t>(ONU, 2015, §75)</a:t>
            </a:r>
          </a:p>
          <a:p>
            <a:pPr lvl="1">
              <a:buSzPct val="100000"/>
            </a:pPr>
            <a:r>
              <a:rPr lang="nl-BE" altLang="en-US" dirty="0"/>
              <a:t>Les </a:t>
            </a:r>
            <a:r>
              <a:rPr lang="nl-BE" altLang="en-US" dirty="0" err="1"/>
              <a:t>travaux</a:t>
            </a:r>
            <a:r>
              <a:rPr lang="nl-BE" altLang="en-US" dirty="0"/>
              <a:t> du Bureau </a:t>
            </a:r>
            <a:r>
              <a:rPr lang="nl-BE" altLang="en-US" dirty="0" err="1"/>
              <a:t>fédéral</a:t>
            </a:r>
            <a:r>
              <a:rPr lang="nl-BE" altLang="en-US" dirty="0"/>
              <a:t> du Plan (BFP) </a:t>
            </a:r>
            <a:r>
              <a:rPr lang="nl-BE" altLang="en-US" dirty="0" err="1"/>
              <a:t>s’inscrivent</a:t>
            </a:r>
            <a:r>
              <a:rPr lang="nl-BE" altLang="en-US" dirty="0"/>
              <a:t> dans </a:t>
            </a:r>
            <a:r>
              <a:rPr lang="nl-BE" altLang="en-US" dirty="0" err="1"/>
              <a:t>le</a:t>
            </a:r>
            <a:r>
              <a:rPr lang="nl-BE" altLang="en-US" dirty="0"/>
              <a:t> </a:t>
            </a:r>
            <a:r>
              <a:rPr lang="nl-BE" altLang="en-US" dirty="0" err="1"/>
              <a:t>cadre</a:t>
            </a:r>
            <a:r>
              <a:rPr lang="nl-BE" altLang="en-US" dirty="0"/>
              <a:t> de</a:t>
            </a:r>
          </a:p>
          <a:p>
            <a:pPr lvl="2">
              <a:buSzPct val="100000"/>
            </a:pPr>
            <a:r>
              <a:rPr lang="nl-BE" altLang="en-US" dirty="0" err="1"/>
              <a:t>L’Institut</a:t>
            </a:r>
            <a:r>
              <a:rPr lang="nl-BE" altLang="en-US" dirty="0"/>
              <a:t> </a:t>
            </a:r>
            <a:r>
              <a:rPr lang="nl-BE" altLang="en-US" dirty="0" err="1"/>
              <a:t>interfédéral</a:t>
            </a:r>
            <a:r>
              <a:rPr lang="nl-BE" altLang="en-US" dirty="0"/>
              <a:t> de </a:t>
            </a:r>
            <a:r>
              <a:rPr lang="nl-BE" altLang="en-US" dirty="0" err="1"/>
              <a:t>statistique</a:t>
            </a:r>
            <a:r>
              <a:rPr lang="nl-BE" altLang="en-US" dirty="0"/>
              <a:t> – </a:t>
            </a:r>
            <a:r>
              <a:rPr lang="nl-BE" altLang="en-US" dirty="0" err="1"/>
              <a:t>groupe</a:t>
            </a:r>
            <a:r>
              <a:rPr lang="nl-BE" altLang="en-US" dirty="0"/>
              <a:t> de </a:t>
            </a:r>
            <a:r>
              <a:rPr lang="nl-BE" altLang="en-US" dirty="0" err="1"/>
              <a:t>travail</a:t>
            </a:r>
            <a:r>
              <a:rPr lang="nl-BE" altLang="en-US" dirty="0"/>
              <a:t> </a:t>
            </a:r>
            <a:r>
              <a:rPr lang="nl-BE" altLang="en-US" dirty="0" err="1"/>
              <a:t>sur</a:t>
            </a:r>
            <a:r>
              <a:rPr lang="nl-BE" altLang="en-US" dirty="0"/>
              <a:t> les indicateurs de </a:t>
            </a:r>
            <a:r>
              <a:rPr lang="nl-BE" altLang="en-US" dirty="0" err="1"/>
              <a:t>suivi</a:t>
            </a:r>
            <a:r>
              <a:rPr lang="nl-BE" altLang="en-US" dirty="0"/>
              <a:t> des SDG</a:t>
            </a:r>
          </a:p>
          <a:p>
            <a:pPr lvl="2">
              <a:buSzPct val="100000"/>
            </a:pPr>
            <a:r>
              <a:rPr lang="nl-BE" altLang="en-US" dirty="0" err="1"/>
              <a:t>L’Institut</a:t>
            </a:r>
            <a:r>
              <a:rPr lang="nl-BE" altLang="en-US" dirty="0"/>
              <a:t> des </a:t>
            </a:r>
            <a:r>
              <a:rPr lang="nl-BE" altLang="en-US" dirty="0" err="1"/>
              <a:t>comptes</a:t>
            </a:r>
            <a:r>
              <a:rPr lang="nl-BE" altLang="en-US" dirty="0"/>
              <a:t> </a:t>
            </a:r>
            <a:r>
              <a:rPr lang="nl-BE" altLang="en-US" dirty="0" err="1"/>
              <a:t>nationaux</a:t>
            </a:r>
            <a:r>
              <a:rPr lang="nl-BE" altLang="en-US" dirty="0"/>
              <a:t> - Indicateurs </a:t>
            </a:r>
            <a:r>
              <a:rPr lang="nl-BE" altLang="en-US" dirty="0" err="1"/>
              <a:t>complémentaires</a:t>
            </a:r>
            <a:r>
              <a:rPr lang="nl-BE" altLang="en-US" dirty="0"/>
              <a:t> au PIB</a:t>
            </a:r>
          </a:p>
          <a:p>
            <a:pPr indent="-342900"/>
            <a:endParaRPr lang="nl-BE" altLang="en-US" dirty="0"/>
          </a:p>
        </p:txBody>
      </p:sp>
      <p:pic>
        <p:nvPicPr>
          <p:cNvPr id="5" name="Picture 4">
            <a:extLst>
              <a:ext uri="{FF2B5EF4-FFF2-40B4-BE49-F238E27FC236}">
                <a16:creationId xmlns:a16="http://schemas.microsoft.com/office/drawing/2014/main" id="{45321488-4C55-D14D-431D-024307C14453}"/>
              </a:ext>
            </a:extLst>
          </p:cNvPr>
          <p:cNvPicPr>
            <a:picLocks noChangeAspect="1"/>
          </p:cNvPicPr>
          <p:nvPr/>
        </p:nvPicPr>
        <p:blipFill rotWithShape="1">
          <a:blip r:embed="rId3"/>
          <a:srcRect l="24973" t="43205" r="26549" b="17821"/>
          <a:stretch/>
        </p:blipFill>
        <p:spPr>
          <a:xfrm>
            <a:off x="4234325" y="4451464"/>
            <a:ext cx="3723349" cy="1870904"/>
          </a:xfrm>
          <a:prstGeom prst="rect">
            <a:avLst/>
          </a:prstGeom>
        </p:spPr>
      </p:pic>
    </p:spTree>
    <p:extLst>
      <p:ext uri="{BB962C8B-B14F-4D97-AF65-F5344CB8AC3E}">
        <p14:creationId xmlns:p14="http://schemas.microsoft.com/office/powerpoint/2010/main" val="905550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03BF6-EED2-54A4-5A26-ABDD84CEABE4}"/>
              </a:ext>
            </a:extLst>
          </p:cNvPr>
          <p:cNvSpPr>
            <a:spLocks noGrp="1"/>
          </p:cNvSpPr>
          <p:nvPr>
            <p:ph type="title"/>
          </p:nvPr>
        </p:nvSpPr>
        <p:spPr/>
        <p:txBody>
          <a:bodyPr/>
          <a:lstStyle/>
          <a:p>
            <a:r>
              <a:rPr lang="nl-BE" b="1" dirty="0"/>
              <a:t>Indicateurs de </a:t>
            </a:r>
            <a:r>
              <a:rPr lang="nl-BE" b="1" dirty="0" err="1"/>
              <a:t>suivi</a:t>
            </a:r>
            <a:r>
              <a:rPr lang="nl-BE" b="1" dirty="0"/>
              <a:t> des SDG</a:t>
            </a:r>
            <a:endParaRPr lang="fr-BE" b="1" dirty="0"/>
          </a:p>
        </p:txBody>
      </p:sp>
      <p:sp>
        <p:nvSpPr>
          <p:cNvPr id="3" name="Slide Number Placeholder 2">
            <a:extLst>
              <a:ext uri="{FF2B5EF4-FFF2-40B4-BE49-F238E27FC236}">
                <a16:creationId xmlns:a16="http://schemas.microsoft.com/office/drawing/2014/main" id="{00D6DAF9-ABA8-A9CA-3510-BC26BEFC8899}"/>
              </a:ext>
            </a:extLst>
          </p:cNvPr>
          <p:cNvSpPr>
            <a:spLocks noGrp="1"/>
          </p:cNvSpPr>
          <p:nvPr>
            <p:ph type="sldNum" sz="quarter" idx="4"/>
          </p:nvPr>
        </p:nvSpPr>
        <p:spPr/>
        <p:txBody>
          <a:bodyPr/>
          <a:lstStyle/>
          <a:p>
            <a:pPr>
              <a:defRPr/>
            </a:pPr>
            <a:fld id="{4A31EAF4-EAAB-499B-B098-C90F03F1122D}" type="slidenum">
              <a:rPr lang="en-GB" altLang="en-US" smtClean="0"/>
              <a:pPr>
                <a:defRPr/>
              </a:pPr>
              <a:t>4</a:t>
            </a:fld>
            <a:endParaRPr lang="en-GB" altLang="en-US"/>
          </a:p>
        </p:txBody>
      </p:sp>
      <p:sp>
        <p:nvSpPr>
          <p:cNvPr id="4" name="Text Placeholder 3">
            <a:extLst>
              <a:ext uri="{FF2B5EF4-FFF2-40B4-BE49-F238E27FC236}">
                <a16:creationId xmlns:a16="http://schemas.microsoft.com/office/drawing/2014/main" id="{28B58AA2-83AB-DF2D-DF38-E7288377FDE6}"/>
              </a:ext>
            </a:extLst>
          </p:cNvPr>
          <p:cNvSpPr>
            <a:spLocks noGrp="1"/>
          </p:cNvSpPr>
          <p:nvPr>
            <p:ph type="body" sz="quarter" idx="10"/>
          </p:nvPr>
        </p:nvSpPr>
        <p:spPr/>
        <p:txBody>
          <a:bodyPr/>
          <a:lstStyle/>
          <a:p>
            <a:pPr lvl="1"/>
            <a:r>
              <a:rPr lang="nl-BE" dirty="0"/>
              <a:t>Définition par </a:t>
            </a:r>
            <a:r>
              <a:rPr lang="nl-BE" dirty="0" err="1"/>
              <a:t>l’Institut</a:t>
            </a:r>
            <a:r>
              <a:rPr lang="nl-BE" dirty="0"/>
              <a:t> </a:t>
            </a:r>
            <a:r>
              <a:rPr lang="nl-BE" dirty="0" err="1"/>
              <a:t>interfédéral</a:t>
            </a:r>
            <a:r>
              <a:rPr lang="nl-BE" dirty="0"/>
              <a:t> de </a:t>
            </a:r>
            <a:r>
              <a:rPr lang="nl-BE" dirty="0" err="1"/>
              <a:t>statistique</a:t>
            </a:r>
            <a:r>
              <a:rPr lang="nl-BE" dirty="0"/>
              <a:t> (IIS) de </a:t>
            </a:r>
            <a:r>
              <a:rPr lang="nl-BE" dirty="0" err="1"/>
              <a:t>listes</a:t>
            </a:r>
            <a:r>
              <a:rPr lang="nl-BE" dirty="0"/>
              <a:t> </a:t>
            </a:r>
            <a:r>
              <a:rPr lang="nl-BE" dirty="0" err="1"/>
              <a:t>d’indicateurs</a:t>
            </a:r>
            <a:r>
              <a:rPr lang="nl-BE" dirty="0"/>
              <a:t> de </a:t>
            </a:r>
            <a:r>
              <a:rPr lang="nl-BE" dirty="0" err="1"/>
              <a:t>suivi</a:t>
            </a:r>
            <a:r>
              <a:rPr lang="nl-BE" dirty="0"/>
              <a:t> des SDG pour la </a:t>
            </a:r>
            <a:r>
              <a:rPr lang="nl-BE" dirty="0" err="1"/>
              <a:t>Belgique</a:t>
            </a:r>
            <a:endParaRPr lang="nl-BE" dirty="0"/>
          </a:p>
          <a:p>
            <a:pPr lvl="2"/>
            <a:r>
              <a:rPr lang="nl-BE" dirty="0" err="1"/>
              <a:t>Sur</a:t>
            </a:r>
            <a:r>
              <a:rPr lang="nl-BE" dirty="0"/>
              <a:t> la base des indicateurs de </a:t>
            </a:r>
            <a:r>
              <a:rPr lang="nl-BE" dirty="0" err="1"/>
              <a:t>l’ONU</a:t>
            </a:r>
            <a:r>
              <a:rPr lang="nl-BE" dirty="0"/>
              <a:t>, </a:t>
            </a:r>
            <a:r>
              <a:rPr lang="nl-BE" dirty="0" err="1"/>
              <a:t>d’Eurostat</a:t>
            </a:r>
            <a:r>
              <a:rPr lang="nl-BE" dirty="0"/>
              <a:t> et des </a:t>
            </a:r>
            <a:r>
              <a:rPr lang="nl-BE" dirty="0" err="1"/>
              <a:t>travaux</a:t>
            </a:r>
            <a:r>
              <a:rPr lang="nl-BE" dirty="0"/>
              <a:t> </a:t>
            </a:r>
            <a:r>
              <a:rPr lang="nl-BE" dirty="0" err="1"/>
              <a:t>précédents</a:t>
            </a:r>
            <a:r>
              <a:rPr lang="nl-BE" dirty="0"/>
              <a:t> du BFP</a:t>
            </a:r>
          </a:p>
          <a:p>
            <a:pPr lvl="1"/>
            <a:r>
              <a:rPr lang="nl-BE" dirty="0"/>
              <a:t>En 2023, </a:t>
            </a:r>
            <a:r>
              <a:rPr lang="nl-BE" dirty="0" err="1"/>
              <a:t>un</a:t>
            </a:r>
            <a:r>
              <a:rPr lang="nl-BE" dirty="0"/>
              <a:t> ensemble de 82 indicateurs </a:t>
            </a:r>
          </a:p>
          <a:p>
            <a:pPr lvl="2"/>
            <a:r>
              <a:rPr lang="nl-BE" dirty="0" err="1"/>
              <a:t>publiés</a:t>
            </a:r>
            <a:r>
              <a:rPr lang="nl-BE" dirty="0"/>
              <a:t> </a:t>
            </a:r>
            <a:r>
              <a:rPr lang="nl-BE" dirty="0" err="1"/>
              <a:t>sur</a:t>
            </a:r>
            <a:r>
              <a:rPr lang="nl-BE" dirty="0"/>
              <a:t> </a:t>
            </a:r>
            <a:r>
              <a:rPr lang="nl-BE" dirty="0">
                <a:hlinkClick r:id="rId2"/>
              </a:rPr>
              <a:t>www.indicators.be</a:t>
            </a:r>
            <a:r>
              <a:rPr lang="nl-BE" dirty="0"/>
              <a:t> par </a:t>
            </a:r>
            <a:r>
              <a:rPr lang="nl-BE" dirty="0" err="1"/>
              <a:t>le</a:t>
            </a:r>
            <a:r>
              <a:rPr lang="nl-BE" dirty="0"/>
              <a:t> BFP</a:t>
            </a:r>
          </a:p>
          <a:p>
            <a:pPr lvl="2"/>
            <a:r>
              <a:rPr lang="nl-BE" dirty="0" err="1"/>
              <a:t>utilisés</a:t>
            </a:r>
            <a:r>
              <a:rPr lang="nl-BE" dirty="0"/>
              <a:t> dans </a:t>
            </a:r>
            <a:r>
              <a:rPr lang="nl-BE" dirty="0" err="1"/>
              <a:t>le</a:t>
            </a:r>
            <a:r>
              <a:rPr lang="nl-BE" dirty="0"/>
              <a:t> </a:t>
            </a:r>
            <a:r>
              <a:rPr lang="nl-BE" dirty="0" err="1"/>
              <a:t>deuxième</a:t>
            </a:r>
            <a:r>
              <a:rPr lang="nl-BE" dirty="0"/>
              <a:t> Examen National Volontaire</a:t>
            </a:r>
          </a:p>
          <a:p>
            <a:pPr lvl="1"/>
            <a:r>
              <a:rPr lang="nl-BE" dirty="0"/>
              <a:t>Débat </a:t>
            </a:r>
            <a:r>
              <a:rPr lang="nl-BE" dirty="0" err="1"/>
              <a:t>sociétal</a:t>
            </a:r>
            <a:r>
              <a:rPr lang="nl-BE" dirty="0"/>
              <a:t> </a:t>
            </a:r>
            <a:r>
              <a:rPr lang="nl-BE" dirty="0" err="1"/>
              <a:t>organisé</a:t>
            </a:r>
            <a:r>
              <a:rPr lang="nl-BE" dirty="0"/>
              <a:t> au premier </a:t>
            </a:r>
            <a:r>
              <a:rPr lang="nl-BE" dirty="0" err="1"/>
              <a:t>semestre</a:t>
            </a:r>
            <a:r>
              <a:rPr lang="nl-BE" dirty="0"/>
              <a:t> 2023</a:t>
            </a:r>
          </a:p>
          <a:p>
            <a:pPr lvl="2"/>
            <a:r>
              <a:rPr lang="nl-BE" dirty="0"/>
              <a:t>À </a:t>
            </a:r>
            <a:r>
              <a:rPr lang="nl-BE" dirty="0" err="1"/>
              <a:t>partir</a:t>
            </a:r>
            <a:r>
              <a:rPr lang="nl-BE" dirty="0"/>
              <a:t> des 82 indicateurs: 10 à supprimer, 12 à </a:t>
            </a:r>
            <a:r>
              <a:rPr lang="nl-BE" dirty="0" err="1"/>
              <a:t>ajouter</a:t>
            </a:r>
            <a:r>
              <a:rPr lang="nl-BE" dirty="0"/>
              <a:t>, 4 à </a:t>
            </a:r>
            <a:r>
              <a:rPr lang="nl-BE" dirty="0" err="1"/>
              <a:t>redéfinir</a:t>
            </a:r>
            <a:endParaRPr lang="nl-BE" dirty="0"/>
          </a:p>
          <a:p>
            <a:pPr lvl="2"/>
            <a:r>
              <a:rPr lang="nl-BE" dirty="0"/>
              <a:t>23 indicateurs à </a:t>
            </a:r>
            <a:r>
              <a:rPr lang="nl-BE" dirty="0" err="1"/>
              <a:t>développer</a:t>
            </a:r>
            <a:r>
              <a:rPr lang="nl-BE" dirty="0"/>
              <a:t> par les </a:t>
            </a:r>
            <a:r>
              <a:rPr lang="nl-BE" dirty="0" err="1"/>
              <a:t>administrations</a:t>
            </a:r>
            <a:r>
              <a:rPr lang="nl-BE" dirty="0"/>
              <a:t> </a:t>
            </a:r>
            <a:r>
              <a:rPr lang="nl-BE" dirty="0" err="1"/>
              <a:t>compétentes</a:t>
            </a:r>
            <a:r>
              <a:rPr lang="nl-BE" dirty="0"/>
              <a:t>, </a:t>
            </a:r>
            <a:r>
              <a:rPr lang="nl-BE" dirty="0" err="1"/>
              <a:t>dont</a:t>
            </a:r>
            <a:r>
              <a:rPr lang="nl-BE" dirty="0"/>
              <a:t> 9 en </a:t>
            </a:r>
            <a:r>
              <a:rPr lang="nl-BE" dirty="0" err="1"/>
              <a:t>priorité</a:t>
            </a:r>
            <a:endParaRPr lang="nl-BE" dirty="0"/>
          </a:p>
          <a:p>
            <a:pPr lvl="1"/>
            <a:r>
              <a:rPr lang="nl-BE" dirty="0"/>
              <a:t>En 2025: 83 indicateurs</a:t>
            </a:r>
          </a:p>
        </p:txBody>
      </p:sp>
    </p:spTree>
    <p:extLst>
      <p:ext uri="{BB962C8B-B14F-4D97-AF65-F5344CB8AC3E}">
        <p14:creationId xmlns:p14="http://schemas.microsoft.com/office/powerpoint/2010/main" val="1175538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207D9-9D3A-46AF-A78B-8AC9140A3171}"/>
              </a:ext>
            </a:extLst>
          </p:cNvPr>
          <p:cNvSpPr>
            <a:spLocks noGrp="1"/>
          </p:cNvSpPr>
          <p:nvPr>
            <p:ph type="title"/>
          </p:nvPr>
        </p:nvSpPr>
        <p:spPr>
          <a:xfrm>
            <a:off x="1096963" y="296863"/>
            <a:ext cx="10058400" cy="838200"/>
          </a:xfrm>
        </p:spPr>
        <p:txBody>
          <a:bodyPr anchor="ctr"/>
          <a:lstStyle/>
          <a:p>
            <a:r>
              <a:rPr lang="fr-BE" b="1" dirty="0"/>
              <a:t>Rapport </a:t>
            </a:r>
            <a:r>
              <a:rPr lang="fr-BE" b="1" i="1" dirty="0"/>
              <a:t>Indicateurs de développement durable</a:t>
            </a:r>
            <a:r>
              <a:rPr lang="fr-BE" i="1" dirty="0"/>
              <a:t> </a:t>
            </a:r>
            <a:r>
              <a:rPr lang="fr-BE" b="1" i="1" dirty="0"/>
              <a:t>2025</a:t>
            </a:r>
            <a:endParaRPr lang="nl-NL" b="1" dirty="0"/>
          </a:p>
        </p:txBody>
      </p:sp>
      <p:sp>
        <p:nvSpPr>
          <p:cNvPr id="3" name="Slide Number Placeholder 2">
            <a:extLst>
              <a:ext uri="{FF2B5EF4-FFF2-40B4-BE49-F238E27FC236}">
                <a16:creationId xmlns:a16="http://schemas.microsoft.com/office/drawing/2014/main" id="{97562420-9FF5-46E6-A75A-59FB6255B0DE}"/>
              </a:ext>
            </a:extLst>
          </p:cNvPr>
          <p:cNvSpPr>
            <a:spLocks noGrp="1"/>
          </p:cNvSpPr>
          <p:nvPr>
            <p:ph type="sldNum" sz="quarter" idx="4"/>
          </p:nvPr>
        </p:nvSpPr>
        <p:spPr>
          <a:xfrm>
            <a:off x="9901238" y="6458962"/>
            <a:ext cx="1311275" cy="391249"/>
          </a:xfrm>
        </p:spPr>
        <p:txBody>
          <a:bodyPr/>
          <a:lstStyle/>
          <a:p>
            <a:pPr>
              <a:defRPr/>
            </a:pPr>
            <a:fld id="{4A31EAF4-EAAB-499B-B098-C90F03F1122D}" type="slidenum">
              <a:rPr lang="en-GB" altLang="en-US" smtClean="0"/>
              <a:pPr>
                <a:defRPr/>
              </a:pPr>
              <a:t>5</a:t>
            </a:fld>
            <a:endParaRPr lang="en-GB" altLang="en-US"/>
          </a:p>
        </p:txBody>
      </p:sp>
      <p:sp>
        <p:nvSpPr>
          <p:cNvPr id="4" name="Text Placeholder 3">
            <a:extLst>
              <a:ext uri="{FF2B5EF4-FFF2-40B4-BE49-F238E27FC236}">
                <a16:creationId xmlns:a16="http://schemas.microsoft.com/office/drawing/2014/main" id="{1990804A-5143-478D-B0CA-27A2B705F0E9}"/>
              </a:ext>
            </a:extLst>
          </p:cNvPr>
          <p:cNvSpPr>
            <a:spLocks noGrp="1"/>
          </p:cNvSpPr>
          <p:nvPr>
            <p:ph type="body" sz="quarter" idx="10"/>
          </p:nvPr>
        </p:nvSpPr>
        <p:spPr>
          <a:xfrm>
            <a:off x="3350554" y="1314225"/>
            <a:ext cx="6770907" cy="4788857"/>
          </a:xfrm>
        </p:spPr>
        <p:txBody>
          <a:bodyPr/>
          <a:lstStyle/>
          <a:p>
            <a:pPr marL="657225" lvl="1" indent="-457200">
              <a:buFont typeface="+mj-lt"/>
              <a:buAutoNum type="arabicPeriod"/>
            </a:pPr>
            <a:r>
              <a:rPr lang="fr-BE" sz="2500" dirty="0"/>
              <a:t>Informations générales</a:t>
            </a:r>
          </a:p>
          <a:p>
            <a:pPr marL="657225" lvl="1" indent="-457200">
              <a:buFont typeface="+mj-lt"/>
              <a:buAutoNum type="arabicPeriod"/>
            </a:pPr>
            <a:r>
              <a:rPr lang="fr-BE" sz="2500" dirty="0"/>
              <a:t>Tendances des indicateurs</a:t>
            </a:r>
          </a:p>
          <a:p>
            <a:pPr marL="1011238" lvl="2" indent="-457200">
              <a:buFont typeface="Arial" panose="020B0604020202020204" pitchFamily="34" charset="0"/>
              <a:buChar char="•"/>
            </a:pPr>
            <a:r>
              <a:rPr lang="fr-BE" sz="2300" dirty="0"/>
              <a:t>Tendances</a:t>
            </a:r>
          </a:p>
          <a:p>
            <a:pPr marL="1011238" lvl="2" indent="-457200">
              <a:buFont typeface="Arial" panose="020B0604020202020204" pitchFamily="34" charset="0"/>
              <a:buChar char="•"/>
            </a:pPr>
            <a:r>
              <a:rPr lang="fr-BE" sz="2300" dirty="0"/>
              <a:t>Comparaison internationale</a:t>
            </a:r>
          </a:p>
          <a:p>
            <a:pPr marL="1011238" lvl="2" indent="-457200">
              <a:buFont typeface="Arial" panose="020B0604020202020204" pitchFamily="34" charset="0"/>
              <a:buChar char="•"/>
            </a:pPr>
            <a:r>
              <a:rPr lang="fr-BE" sz="2300" dirty="0"/>
              <a:t>Ventilation selon la région</a:t>
            </a:r>
          </a:p>
          <a:p>
            <a:pPr marL="1011238" lvl="2" indent="-457200">
              <a:buFont typeface="Arial" panose="020B0604020202020204" pitchFamily="34" charset="0"/>
              <a:buChar char="•"/>
            </a:pPr>
            <a:r>
              <a:rPr lang="fr-BE" sz="2300" dirty="0"/>
              <a:t>Ventilation selon les catégories de population</a:t>
            </a:r>
          </a:p>
          <a:p>
            <a:pPr marL="657225" lvl="1" indent="-457200">
              <a:buFont typeface="+mj-lt"/>
              <a:buAutoNum type="arabicPeriod"/>
            </a:pPr>
            <a:r>
              <a:rPr lang="fr-BE" sz="2500" dirty="0"/>
              <a:t>Evaluation des indicateurs</a:t>
            </a:r>
          </a:p>
          <a:p>
            <a:pPr marL="1011238" lvl="2" indent="-457200">
              <a:buFont typeface="Arial" panose="020B0604020202020204" pitchFamily="34" charset="0"/>
              <a:buChar char="•"/>
            </a:pPr>
            <a:r>
              <a:rPr lang="fr-BE" altLang="en-US" sz="2300" dirty="0"/>
              <a:t>Bilan 2025</a:t>
            </a:r>
          </a:p>
          <a:p>
            <a:pPr marL="1011238" lvl="2" indent="-457200">
              <a:buFont typeface="Arial" panose="020B0604020202020204" pitchFamily="34" charset="0"/>
              <a:buChar char="•"/>
            </a:pPr>
            <a:r>
              <a:rPr lang="fr-BE" altLang="en-US" sz="2300" dirty="0"/>
              <a:t>Rétrospective de 10 ans de bilans</a:t>
            </a:r>
          </a:p>
          <a:p>
            <a:pPr marL="657225" lvl="1" indent="-457200">
              <a:buFont typeface="+mj-lt"/>
              <a:buAutoNum type="arabicPeriod"/>
            </a:pPr>
            <a:r>
              <a:rPr lang="fr-BE" altLang="en-US" sz="2500" dirty="0"/>
              <a:t>Conclusions</a:t>
            </a:r>
            <a:endParaRPr lang="fr-BE" sz="2500" dirty="0"/>
          </a:p>
        </p:txBody>
      </p:sp>
      <p:sp>
        <p:nvSpPr>
          <p:cNvPr id="5" name="Rectangle: Rounded Corners 4">
            <a:extLst>
              <a:ext uri="{FF2B5EF4-FFF2-40B4-BE49-F238E27FC236}">
                <a16:creationId xmlns:a16="http://schemas.microsoft.com/office/drawing/2014/main" id="{BE8B520B-BEBE-4BFA-8AF1-E79AFAAB139D}"/>
              </a:ext>
            </a:extLst>
          </p:cNvPr>
          <p:cNvSpPr/>
          <p:nvPr/>
        </p:nvSpPr>
        <p:spPr>
          <a:xfrm>
            <a:off x="3225859" y="1771425"/>
            <a:ext cx="6895602" cy="2201486"/>
          </a:xfrm>
          <a:prstGeom prst="roundRect">
            <a:avLst/>
          </a:prstGeom>
          <a:no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BE"/>
          </a:p>
        </p:txBody>
      </p:sp>
    </p:spTree>
    <p:extLst>
      <p:ext uri="{BB962C8B-B14F-4D97-AF65-F5344CB8AC3E}">
        <p14:creationId xmlns:p14="http://schemas.microsoft.com/office/powerpoint/2010/main" val="2168777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207D9-9D3A-46AF-A78B-8AC9140A3171}"/>
              </a:ext>
            </a:extLst>
          </p:cNvPr>
          <p:cNvSpPr>
            <a:spLocks noGrp="1"/>
          </p:cNvSpPr>
          <p:nvPr>
            <p:ph type="title"/>
          </p:nvPr>
        </p:nvSpPr>
        <p:spPr>
          <a:xfrm>
            <a:off x="422787" y="377121"/>
            <a:ext cx="11346426" cy="838200"/>
          </a:xfrm>
        </p:spPr>
        <p:txBody>
          <a:bodyPr anchor="ctr">
            <a:normAutofit/>
          </a:bodyPr>
          <a:lstStyle/>
          <a:p>
            <a:r>
              <a:rPr lang="nl-NL" b="1" dirty="0">
                <a:solidFill>
                  <a:srgbClr val="FF0000"/>
                </a:solidFill>
              </a:rPr>
              <a:t>indicators</a:t>
            </a:r>
            <a:r>
              <a:rPr lang="nl-NL" b="1" dirty="0"/>
              <a:t>.be – Indicateurs de </a:t>
            </a:r>
            <a:r>
              <a:rPr lang="nl-NL" b="1" dirty="0" err="1"/>
              <a:t>développement</a:t>
            </a:r>
            <a:r>
              <a:rPr lang="nl-NL" b="1" dirty="0"/>
              <a:t> </a:t>
            </a:r>
            <a:r>
              <a:rPr lang="nl-NL" b="1" dirty="0" err="1"/>
              <a:t>durable</a:t>
            </a:r>
            <a:endParaRPr lang="nl-NL" b="1" dirty="0"/>
          </a:p>
        </p:txBody>
      </p:sp>
      <p:sp>
        <p:nvSpPr>
          <p:cNvPr id="5" name="Slide Number Placeholder 2">
            <a:extLst>
              <a:ext uri="{FF2B5EF4-FFF2-40B4-BE49-F238E27FC236}">
                <a16:creationId xmlns:a16="http://schemas.microsoft.com/office/drawing/2014/main" id="{4677DC03-A430-E02B-6F95-FF5CC34CA98E}"/>
              </a:ext>
            </a:extLst>
          </p:cNvPr>
          <p:cNvSpPr>
            <a:spLocks noGrp="1"/>
          </p:cNvSpPr>
          <p:nvPr>
            <p:ph type="sldNum" sz="quarter" idx="4"/>
          </p:nvPr>
        </p:nvSpPr>
        <p:spPr>
          <a:xfrm>
            <a:off x="10589666" y="6497896"/>
            <a:ext cx="1311275" cy="391249"/>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4A31EAF4-EAAB-499B-B098-C90F03F1122D}" type="slidenum">
              <a:rPr kumimoji="0" lang="en-GB" altLang="en-US" b="1" i="0" u="none" strike="noStrike" kern="1200" cap="none" spc="0" normalizeH="0" baseline="0" noProof="0" smtClean="0">
                <a:ln>
                  <a:noFill/>
                </a:ln>
                <a:solidFill>
                  <a:srgbClr val="EEECE1">
                    <a:lumMod val="90000"/>
                  </a:srgbClr>
                </a:solidFill>
                <a:effectLst/>
                <a:uLnTx/>
                <a:uFillTx/>
                <a:latin typeface="Calibri"/>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GB" altLang="en-US" b="1" i="0" u="none" strike="noStrike" kern="1200" cap="none" spc="0" normalizeH="0" baseline="0" noProof="0" dirty="0">
              <a:ln>
                <a:noFill/>
              </a:ln>
              <a:solidFill>
                <a:srgbClr val="EEECE1">
                  <a:lumMod val="90000"/>
                </a:srgbClr>
              </a:solidFill>
              <a:effectLst/>
              <a:uLnTx/>
              <a:uFillTx/>
              <a:latin typeface="Calibri"/>
              <a:ea typeface="+mn-ea"/>
              <a:cs typeface="+mn-cs"/>
            </a:endParaRPr>
          </a:p>
        </p:txBody>
      </p:sp>
      <p:sp>
        <p:nvSpPr>
          <p:cNvPr id="4" name="Text Placeholder 3">
            <a:extLst>
              <a:ext uri="{FF2B5EF4-FFF2-40B4-BE49-F238E27FC236}">
                <a16:creationId xmlns:a16="http://schemas.microsoft.com/office/drawing/2014/main" id="{1990804A-5143-478D-B0CA-27A2B705F0E9}"/>
              </a:ext>
            </a:extLst>
          </p:cNvPr>
          <p:cNvSpPr>
            <a:spLocks noGrp="1"/>
          </p:cNvSpPr>
          <p:nvPr>
            <p:ph type="body" sz="quarter" idx="10"/>
          </p:nvPr>
        </p:nvSpPr>
        <p:spPr>
          <a:xfrm>
            <a:off x="3510116" y="1584958"/>
            <a:ext cx="8259097" cy="4383223"/>
          </a:xfrm>
        </p:spPr>
        <p:txBody>
          <a:bodyPr/>
          <a:lstStyle/>
          <a:p>
            <a:pPr>
              <a:buClr>
                <a:srgbClr val="717171"/>
              </a:buClr>
              <a:tabLst>
                <a:tab pos="452438" algn="l"/>
                <a:tab pos="895350" algn="l"/>
              </a:tabLst>
            </a:pPr>
            <a:r>
              <a:rPr lang="nl-BE" altLang="en-US" sz="4400" dirty="0">
                <a:solidFill>
                  <a:srgbClr val="FF0000"/>
                </a:solidFill>
              </a:rPr>
              <a:t>indicators</a:t>
            </a:r>
            <a:r>
              <a:rPr lang="nl-BE" altLang="en-US" sz="4400" dirty="0"/>
              <a:t>.be</a:t>
            </a:r>
            <a:r>
              <a:rPr lang="nl-BE" sz="3200" dirty="0"/>
              <a:t> // rapport annuel</a:t>
            </a:r>
          </a:p>
          <a:p>
            <a:pPr>
              <a:buClr>
                <a:srgbClr val="717171"/>
              </a:buClr>
              <a:tabLst>
                <a:tab pos="452438" algn="l"/>
                <a:tab pos="895350" algn="l"/>
              </a:tabLst>
            </a:pPr>
            <a:r>
              <a:rPr lang="nl-BE" sz="2800" dirty="0">
                <a:sym typeface="Wingdings 3" panose="05040102010807070707" pitchFamily="18" charset="2"/>
              </a:rPr>
              <a:t></a:t>
            </a:r>
            <a:r>
              <a:rPr lang="nl-BE" sz="2800" dirty="0">
                <a:solidFill>
                  <a:schemeClr val="bg1"/>
                </a:solidFill>
              </a:rPr>
              <a:t>	</a:t>
            </a:r>
            <a:r>
              <a:rPr lang="nl-BE" sz="2800" dirty="0">
                <a:solidFill>
                  <a:schemeClr val="bg1"/>
                </a:solidFill>
                <a:highlight>
                  <a:srgbClr val="717171"/>
                </a:highlight>
              </a:rPr>
              <a:t>Information </a:t>
            </a:r>
            <a:r>
              <a:rPr lang="nl-BE" sz="2800" dirty="0" err="1">
                <a:solidFill>
                  <a:schemeClr val="bg1"/>
                </a:solidFill>
                <a:highlight>
                  <a:srgbClr val="717171"/>
                </a:highlight>
              </a:rPr>
              <a:t>détaillée</a:t>
            </a:r>
            <a:r>
              <a:rPr lang="nl-BE" sz="2800" dirty="0"/>
              <a:t> </a:t>
            </a:r>
            <a:r>
              <a:rPr lang="nl-BE" sz="2800" dirty="0" err="1"/>
              <a:t>sur</a:t>
            </a:r>
            <a:r>
              <a:rPr lang="nl-BE" sz="2800" dirty="0"/>
              <a:t> les indicateurs </a:t>
            </a:r>
            <a:r>
              <a:rPr lang="nl-BE" altLang="en-US" sz="2800" dirty="0"/>
              <a:t>i01 – i83</a:t>
            </a:r>
          </a:p>
          <a:p>
            <a:pPr>
              <a:buClr>
                <a:srgbClr val="717171"/>
              </a:buClr>
              <a:tabLst>
                <a:tab pos="452438" algn="l"/>
                <a:tab pos="895350" algn="l"/>
              </a:tabLst>
            </a:pPr>
            <a:r>
              <a:rPr lang="nl-BE" sz="2400" dirty="0">
                <a:solidFill>
                  <a:schemeClr val="bg1"/>
                </a:solidFill>
              </a:rPr>
              <a:t>	</a:t>
            </a:r>
            <a:r>
              <a:rPr lang="nl-BE" sz="2400" dirty="0">
                <a:solidFill>
                  <a:srgbClr val="FF0000"/>
                </a:solidFill>
                <a:sym typeface="Wingdings 3" panose="05040102010807070707" pitchFamily="18" charset="2"/>
              </a:rPr>
              <a:t></a:t>
            </a:r>
            <a:r>
              <a:rPr lang="nl-BE" sz="2400" dirty="0">
                <a:solidFill>
                  <a:schemeClr val="bg1"/>
                </a:solidFill>
              </a:rPr>
              <a:t>	</a:t>
            </a:r>
            <a:r>
              <a:rPr lang="nl-BE" sz="2400" dirty="0">
                <a:solidFill>
                  <a:schemeClr val="bg1"/>
                </a:solidFill>
                <a:highlight>
                  <a:srgbClr val="FF0000"/>
                </a:highlight>
              </a:rPr>
              <a:t>data</a:t>
            </a:r>
            <a:r>
              <a:rPr lang="nl-BE" sz="2400" dirty="0"/>
              <a:t> = </a:t>
            </a:r>
            <a:r>
              <a:rPr lang="nl-BE" sz="2400" dirty="0" err="1"/>
              <a:t>graphiques</a:t>
            </a:r>
            <a:r>
              <a:rPr lang="nl-BE" sz="2400" dirty="0"/>
              <a:t> et </a:t>
            </a:r>
            <a:r>
              <a:rPr lang="nl-BE" sz="2400" dirty="0" err="1"/>
              <a:t>tableaux</a:t>
            </a:r>
            <a:r>
              <a:rPr lang="nl-BE" sz="2400" dirty="0"/>
              <a:t> de </a:t>
            </a:r>
            <a:r>
              <a:rPr lang="nl-BE" sz="2400" dirty="0" err="1"/>
              <a:t>données</a:t>
            </a:r>
            <a:r>
              <a:rPr lang="nl-BE" sz="2400" dirty="0"/>
              <a:t> à </a:t>
            </a:r>
            <a:r>
              <a:rPr lang="nl-BE" sz="2400" dirty="0" err="1"/>
              <a:t>partir</a:t>
            </a:r>
            <a:r>
              <a:rPr lang="nl-BE" sz="2400" dirty="0"/>
              <a:t> de 1990</a:t>
            </a:r>
          </a:p>
          <a:p>
            <a:pPr>
              <a:buClr>
                <a:srgbClr val="717171"/>
              </a:buClr>
              <a:tabLst>
                <a:tab pos="452438" algn="l"/>
                <a:tab pos="895350" algn="l"/>
              </a:tabLst>
            </a:pPr>
            <a:r>
              <a:rPr lang="nl-BE" altLang="en-US" sz="2400" dirty="0">
                <a:solidFill>
                  <a:schemeClr val="bg1"/>
                </a:solidFill>
              </a:rPr>
              <a:t>	</a:t>
            </a:r>
            <a:r>
              <a:rPr lang="nl-BE" sz="2400" dirty="0">
                <a:solidFill>
                  <a:srgbClr val="FF0000"/>
                </a:solidFill>
                <a:sym typeface="Wingdings 3" panose="05040102010807070707" pitchFamily="18" charset="2"/>
              </a:rPr>
              <a:t></a:t>
            </a:r>
            <a:r>
              <a:rPr lang="nl-BE" altLang="en-US" sz="2400" dirty="0">
                <a:solidFill>
                  <a:schemeClr val="bg1"/>
                </a:solidFill>
              </a:rPr>
              <a:t>	</a:t>
            </a:r>
            <a:r>
              <a:rPr lang="nl-BE" altLang="en-US" sz="2400" dirty="0" err="1">
                <a:solidFill>
                  <a:schemeClr val="bg1"/>
                </a:solidFill>
                <a:highlight>
                  <a:srgbClr val="FF0000"/>
                </a:highlight>
              </a:rPr>
              <a:t>description</a:t>
            </a:r>
            <a:r>
              <a:rPr lang="nl-BE" sz="2400" dirty="0"/>
              <a:t> = </a:t>
            </a:r>
            <a:r>
              <a:rPr lang="nl-BE" sz="2400" dirty="0" err="1"/>
              <a:t>définitions</a:t>
            </a:r>
            <a:r>
              <a:rPr lang="nl-BE" sz="2400" dirty="0"/>
              <a:t>, </a:t>
            </a:r>
            <a:r>
              <a:rPr lang="nl-BE" sz="2400" dirty="0" err="1"/>
              <a:t>objectifs</a:t>
            </a:r>
            <a:r>
              <a:rPr lang="nl-BE" sz="2400" dirty="0"/>
              <a:t>, </a:t>
            </a:r>
            <a:r>
              <a:rPr lang="nl-BE" sz="2400" dirty="0" err="1"/>
              <a:t>ventilations</a:t>
            </a:r>
            <a:r>
              <a:rPr lang="nl-BE" sz="2400" dirty="0"/>
              <a:t>…</a:t>
            </a:r>
          </a:p>
          <a:p>
            <a:pPr>
              <a:buClr>
                <a:srgbClr val="717171"/>
              </a:buClr>
              <a:tabLst>
                <a:tab pos="452438" algn="l"/>
                <a:tab pos="895350" algn="l"/>
              </a:tabLst>
            </a:pPr>
            <a:r>
              <a:rPr lang="nl-BE" altLang="en-US" sz="2400" dirty="0">
                <a:solidFill>
                  <a:schemeClr val="bg1"/>
                </a:solidFill>
              </a:rPr>
              <a:t>	</a:t>
            </a:r>
            <a:r>
              <a:rPr lang="nl-BE" sz="2400" dirty="0">
                <a:solidFill>
                  <a:srgbClr val="FF0000"/>
                </a:solidFill>
                <a:sym typeface="Wingdings 3" panose="05040102010807070707" pitchFamily="18" charset="2"/>
              </a:rPr>
              <a:t>	</a:t>
            </a:r>
            <a:r>
              <a:rPr lang="nl-BE" altLang="en-US" sz="2400" dirty="0">
                <a:solidFill>
                  <a:schemeClr val="bg1"/>
                </a:solidFill>
                <a:highlight>
                  <a:srgbClr val="FF0000"/>
                </a:highlight>
              </a:rPr>
              <a:t>download</a:t>
            </a:r>
            <a:r>
              <a:rPr lang="nl-BE" altLang="en-US" sz="2400" dirty="0"/>
              <a:t> des </a:t>
            </a:r>
            <a:r>
              <a:rPr lang="nl-BE" altLang="en-US" sz="2400" dirty="0" err="1"/>
              <a:t>données</a:t>
            </a:r>
            <a:r>
              <a:rPr lang="nl-BE" altLang="en-US" sz="2400" dirty="0"/>
              <a:t> et </a:t>
            </a:r>
            <a:r>
              <a:rPr lang="nl-BE" altLang="en-US" sz="2400" dirty="0" err="1"/>
              <a:t>textes</a:t>
            </a:r>
            <a:r>
              <a:rPr lang="nl-BE" altLang="en-US" sz="2400" dirty="0"/>
              <a:t> par indicateur</a:t>
            </a:r>
          </a:p>
          <a:p>
            <a:pPr>
              <a:buClr>
                <a:srgbClr val="717171"/>
              </a:buClr>
              <a:tabLst>
                <a:tab pos="452438" algn="l"/>
                <a:tab pos="895350" algn="l"/>
              </a:tabLst>
            </a:pPr>
            <a:r>
              <a:rPr lang="nl-BE" altLang="en-US" sz="2400" dirty="0">
                <a:solidFill>
                  <a:schemeClr val="bg1"/>
                </a:solidFill>
              </a:rPr>
              <a:t>	</a:t>
            </a:r>
            <a:r>
              <a:rPr lang="nl-BE" sz="2400" dirty="0">
                <a:solidFill>
                  <a:srgbClr val="FF0000"/>
                </a:solidFill>
                <a:sym typeface="Wingdings 3" panose="05040102010807070707" pitchFamily="18" charset="2"/>
              </a:rPr>
              <a:t>	</a:t>
            </a:r>
            <a:r>
              <a:rPr lang="nl-BE" altLang="en-US" sz="2400" dirty="0" err="1">
                <a:solidFill>
                  <a:schemeClr val="bg1"/>
                </a:solidFill>
                <a:highlight>
                  <a:srgbClr val="FF0000"/>
                </a:highlight>
              </a:rPr>
              <a:t>liens</a:t>
            </a:r>
            <a:r>
              <a:rPr lang="nl-BE" altLang="en-US" sz="2400" dirty="0"/>
              <a:t> vers SDG ONU, sources, </a:t>
            </a:r>
            <a:r>
              <a:rPr lang="nl-BE" altLang="en-US" sz="2400" dirty="0" err="1"/>
              <a:t>institutions</a:t>
            </a:r>
            <a:r>
              <a:rPr lang="nl-BE" altLang="en-US" sz="2400" dirty="0"/>
              <a:t> </a:t>
            </a:r>
            <a:r>
              <a:rPr lang="nl-BE" altLang="en-US" sz="2400" dirty="0" err="1"/>
              <a:t>concernées</a:t>
            </a:r>
            <a:r>
              <a:rPr lang="nl-BE" altLang="en-US" sz="2400" dirty="0"/>
              <a:t>…</a:t>
            </a:r>
          </a:p>
          <a:p>
            <a:pPr>
              <a:spcBef>
                <a:spcPts val="2400"/>
              </a:spcBef>
              <a:buClr>
                <a:srgbClr val="717171"/>
              </a:buClr>
              <a:tabLst>
                <a:tab pos="452438" algn="l"/>
                <a:tab pos="895350" algn="l"/>
              </a:tabLst>
            </a:pPr>
            <a:r>
              <a:rPr lang="nl-BE" sz="2800" dirty="0">
                <a:sym typeface="Wingdings 3" panose="05040102010807070707" pitchFamily="18" charset="2"/>
              </a:rPr>
              <a:t></a:t>
            </a:r>
            <a:r>
              <a:rPr lang="nl-BE" altLang="en-US" sz="2800" dirty="0">
                <a:solidFill>
                  <a:schemeClr val="bg1"/>
                </a:solidFill>
              </a:rPr>
              <a:t>	</a:t>
            </a:r>
            <a:r>
              <a:rPr lang="nl-BE" altLang="en-US" sz="2800" dirty="0">
                <a:solidFill>
                  <a:schemeClr val="bg1"/>
                </a:solidFill>
                <a:highlight>
                  <a:srgbClr val="717171"/>
                </a:highlight>
              </a:rPr>
              <a:t>bilan</a:t>
            </a:r>
            <a:r>
              <a:rPr lang="nl-BE" altLang="en-US" sz="2800" dirty="0"/>
              <a:t> = </a:t>
            </a:r>
            <a:r>
              <a:rPr lang="nl-BE" altLang="en-US" sz="2800" dirty="0" err="1"/>
              <a:t>évaluation</a:t>
            </a:r>
            <a:r>
              <a:rPr lang="nl-BE" altLang="en-US" sz="2800" dirty="0"/>
              <a:t> des </a:t>
            </a:r>
            <a:r>
              <a:rPr lang="nl-BE" altLang="en-US" sz="2800" dirty="0" err="1"/>
              <a:t>tendances</a:t>
            </a:r>
            <a:r>
              <a:rPr lang="nl-BE" altLang="en-US" sz="2800" dirty="0"/>
              <a:t> vers les </a:t>
            </a:r>
            <a:r>
              <a:rPr lang="nl-BE" altLang="en-US" sz="2800" dirty="0" err="1"/>
              <a:t>objectifs</a:t>
            </a:r>
            <a:endParaRPr lang="nl-BE" altLang="en-US" sz="2800" dirty="0"/>
          </a:p>
        </p:txBody>
      </p:sp>
      <p:pic>
        <p:nvPicPr>
          <p:cNvPr id="7" name="Picture 6">
            <a:hlinkClick r:id="rId2"/>
            <a:extLst>
              <a:ext uri="{FF2B5EF4-FFF2-40B4-BE49-F238E27FC236}">
                <a16:creationId xmlns:a16="http://schemas.microsoft.com/office/drawing/2014/main" id="{B0A5F32C-DEC2-3F39-5B45-F7ACD158B847}"/>
              </a:ext>
            </a:extLst>
          </p:cNvPr>
          <p:cNvPicPr>
            <a:picLocks noChangeAspect="1"/>
          </p:cNvPicPr>
          <p:nvPr/>
        </p:nvPicPr>
        <p:blipFill>
          <a:blip r:embed="rId3"/>
          <a:stretch>
            <a:fillRect/>
          </a:stretch>
        </p:blipFill>
        <p:spPr>
          <a:xfrm>
            <a:off x="422787" y="1627542"/>
            <a:ext cx="2603218" cy="4298053"/>
          </a:xfrm>
          <a:prstGeom prst="rect">
            <a:avLst/>
          </a:prstGeom>
          <a:ln w="19050">
            <a:solidFill>
              <a:schemeClr val="bg1">
                <a:lumMod val="85000"/>
              </a:schemeClr>
            </a:solidFill>
          </a:ln>
        </p:spPr>
      </p:pic>
    </p:spTree>
    <p:extLst>
      <p:ext uri="{BB962C8B-B14F-4D97-AF65-F5344CB8AC3E}">
        <p14:creationId xmlns:p14="http://schemas.microsoft.com/office/powerpoint/2010/main" val="1978282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 Placeholder 3">
            <a:extLst>
              <a:ext uri="{FF2B5EF4-FFF2-40B4-BE49-F238E27FC236}">
                <a16:creationId xmlns:a16="http://schemas.microsoft.com/office/drawing/2014/main" id="{721F61BD-4CB2-2BAA-D2CA-A81DF6AB0615}"/>
              </a:ext>
            </a:extLst>
          </p:cNvPr>
          <p:cNvSpPr txBox="1">
            <a:spLocks/>
          </p:cNvSpPr>
          <p:nvPr/>
        </p:nvSpPr>
        <p:spPr bwMode="auto">
          <a:xfrm>
            <a:off x="8806541" y="3166380"/>
            <a:ext cx="3385457" cy="2315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lvl1pPr marL="0" indent="0" algn="l" rtl="0" eaLnBrk="1" fontAlgn="base" hangingPunct="1">
              <a:lnSpc>
                <a:spcPct val="90000"/>
              </a:lnSpc>
              <a:spcBef>
                <a:spcPts val="1200"/>
              </a:spcBef>
              <a:spcAft>
                <a:spcPts val="600"/>
              </a:spcAft>
              <a:buClr>
                <a:schemeClr val="accent1"/>
              </a:buClr>
              <a:buSzPct val="100000"/>
              <a:buFont typeface="Calibri" panose="020F0502020204030204" pitchFamily="34" charset="0"/>
              <a:buNone/>
              <a:defRPr lang="en-US" altLang="en-US" sz="2500" kern="1200" baseline="0">
                <a:solidFill>
                  <a:srgbClr val="717171"/>
                </a:solidFill>
                <a:latin typeface="+mn-lt"/>
                <a:ea typeface="+mn-ea"/>
                <a:cs typeface="+mn-cs"/>
              </a:defRPr>
            </a:lvl1pPr>
            <a:lvl2pPr marL="542925" indent="-342900" algn="l" rtl="0" eaLnBrk="1" fontAlgn="base" hangingPunct="1">
              <a:lnSpc>
                <a:spcPct val="90000"/>
              </a:lnSpc>
              <a:spcBef>
                <a:spcPts val="600"/>
              </a:spcBef>
              <a:spcAft>
                <a:spcPts val="600"/>
              </a:spcAft>
              <a:buClr>
                <a:schemeClr val="accent1"/>
              </a:buClr>
              <a:buFont typeface="Arial" panose="020B0604020202020204" pitchFamily="34" charset="0"/>
              <a:buChar char="•"/>
              <a:defRPr lang="en-US" altLang="en-US" sz="2200" kern="1200" dirty="0">
                <a:solidFill>
                  <a:srgbClr val="717171"/>
                </a:solidFill>
                <a:latin typeface="+mn-lt"/>
                <a:ea typeface="+mn-ea"/>
                <a:cs typeface="+mn-cs"/>
              </a:defRPr>
            </a:lvl2pPr>
            <a:lvl3pPr marL="896938" indent="-266700" algn="l" rtl="0" eaLnBrk="1" fontAlgn="base" hangingPunct="1">
              <a:lnSpc>
                <a:spcPct val="90000"/>
              </a:lnSpc>
              <a:spcBef>
                <a:spcPts val="200"/>
              </a:spcBef>
              <a:spcAft>
                <a:spcPts val="600"/>
              </a:spcAft>
              <a:buClr>
                <a:schemeClr val="accent1"/>
              </a:buClr>
              <a:buFont typeface="Calibri" panose="020F0502020204030204" pitchFamily="34" charset="0"/>
              <a:buChar char="-"/>
              <a:tabLst/>
              <a:defRPr lang="en-US" altLang="en-US" sz="2000" kern="1200">
                <a:solidFill>
                  <a:srgbClr val="717171"/>
                </a:solidFill>
                <a:latin typeface="+mn-lt"/>
                <a:ea typeface="+mn-ea"/>
                <a:cs typeface="+mn-cs"/>
              </a:defRPr>
            </a:lvl3pPr>
            <a:lvl4pPr marL="1346200" indent="-268288" algn="l" rtl="0" eaLnBrk="1" fontAlgn="base" hangingPunct="1">
              <a:lnSpc>
                <a:spcPct val="90000"/>
              </a:lnSpc>
              <a:spcBef>
                <a:spcPts val="200"/>
              </a:spcBef>
              <a:spcAft>
                <a:spcPts val="600"/>
              </a:spcAft>
              <a:buClr>
                <a:schemeClr val="accent1"/>
              </a:buClr>
              <a:buFont typeface="Calibri" panose="020F0502020204030204" pitchFamily="34" charset="0"/>
              <a:buChar char="-"/>
              <a:defRPr lang="en-US" altLang="en-US" kern="1200">
                <a:solidFill>
                  <a:srgbClr val="717171"/>
                </a:solidFill>
                <a:latin typeface="+mn-lt"/>
                <a:ea typeface="+mn-ea"/>
                <a:cs typeface="+mn-cs"/>
              </a:defRPr>
            </a:lvl4pPr>
            <a:lvl5pPr marL="1793875" indent="-266700" algn="l" rtl="0" eaLnBrk="1" fontAlgn="base" hangingPunct="1">
              <a:lnSpc>
                <a:spcPct val="90000"/>
              </a:lnSpc>
              <a:spcBef>
                <a:spcPts val="200"/>
              </a:spcBef>
              <a:spcAft>
                <a:spcPts val="600"/>
              </a:spcAft>
              <a:buClr>
                <a:schemeClr val="accent1"/>
              </a:buClr>
              <a:buFont typeface="Calibri" panose="020F0502020204030204" pitchFamily="34" charset="0"/>
              <a:buChar char="-"/>
              <a:defRPr lang="en-US" altLang="en-US" sz="1600" kern="1200">
                <a:solidFill>
                  <a:srgbClr val="71717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533400" marR="0" lvl="0" indent="-533400" algn="l" defTabSz="914400" rtl="0" eaLnBrk="1" fontAlgn="base" latinLnBrk="0" hangingPunct="1">
              <a:lnSpc>
                <a:spcPct val="90000"/>
              </a:lnSpc>
              <a:spcBef>
                <a:spcPts val="1200"/>
              </a:spcBef>
              <a:spcAft>
                <a:spcPts val="600"/>
              </a:spcAft>
              <a:buClr>
                <a:srgbClr val="F58220"/>
              </a:buClr>
              <a:buSzPct val="100000"/>
              <a:buFont typeface="Calibri" panose="020F0502020204030204" pitchFamily="34" charset="0"/>
              <a:buNone/>
              <a:tabLst/>
              <a:defRPr/>
            </a:pPr>
            <a:r>
              <a:rPr kumimoji="0" lang="nl-NL" altLang="en-US" sz="2500" b="0" i="0" u="none" strike="noStrike" kern="1200" cap="none" spc="0" normalizeH="0" baseline="0" noProof="0" dirty="0">
                <a:ln>
                  <a:noFill/>
                </a:ln>
                <a:solidFill>
                  <a:srgbClr val="717171"/>
                </a:solidFill>
                <a:effectLst/>
                <a:uLnTx/>
                <a:uFillTx/>
                <a:latin typeface="Calibri"/>
                <a:ea typeface="+mn-ea"/>
                <a:cs typeface="+mn-cs"/>
              </a:rPr>
              <a:t>Résultats de l’évaluation</a:t>
            </a:r>
          </a:p>
          <a:p>
            <a:pPr marL="533400" marR="0" lvl="0" indent="-533400" algn="l" defTabSz="533400" rtl="0" eaLnBrk="1" fontAlgn="base" latinLnBrk="0" hangingPunct="1">
              <a:lnSpc>
                <a:spcPct val="90000"/>
              </a:lnSpc>
              <a:spcBef>
                <a:spcPts val="1200"/>
              </a:spcBef>
              <a:spcAft>
                <a:spcPts val="600"/>
              </a:spcAft>
              <a:buClr>
                <a:srgbClr val="F58220"/>
              </a:buClr>
              <a:buSzPct val="100000"/>
              <a:buFont typeface="Calibri" panose="020F0502020204030204" pitchFamily="34" charset="0"/>
              <a:buNone/>
              <a:tabLst/>
              <a:defRPr/>
            </a:pPr>
            <a:r>
              <a:rPr kumimoji="0" lang="nl-NL" altLang="en-US" sz="2000" b="0" i="0" u="none" strike="noStrike" kern="1200" cap="none" spc="0" normalizeH="0" baseline="0" noProof="0" dirty="0">
                <a:ln>
                  <a:noFill/>
                </a:ln>
                <a:solidFill>
                  <a:srgbClr val="717171"/>
                </a:solidFill>
                <a:effectLst/>
                <a:uLnTx/>
                <a:uFillTx/>
                <a:latin typeface="Calibri"/>
                <a:ea typeface="+mn-ea"/>
                <a:cs typeface="+mn-cs"/>
              </a:rPr>
              <a:t>	</a:t>
            </a:r>
            <a:r>
              <a:rPr kumimoji="0" lang="nl-NL" altLang="en-US" sz="2000" b="0" i="0" u="none" strike="noStrike" kern="1200" cap="none" spc="0" normalizeH="0" baseline="0" noProof="0" dirty="0" err="1">
                <a:ln>
                  <a:noFill/>
                </a:ln>
                <a:solidFill>
                  <a:srgbClr val="717171"/>
                </a:solidFill>
                <a:effectLst/>
                <a:uLnTx/>
                <a:uFillTx/>
                <a:latin typeface="Calibri"/>
                <a:ea typeface="+mn-ea"/>
                <a:cs typeface="+mn-cs"/>
              </a:rPr>
              <a:t>favorable</a:t>
            </a:r>
            <a:endParaRPr kumimoji="0" lang="nl-NL" altLang="en-US" sz="2000" b="0" i="0" u="none" strike="noStrike" kern="1200" cap="none" spc="0" normalizeH="0" baseline="0" noProof="0" dirty="0">
              <a:ln>
                <a:noFill/>
              </a:ln>
              <a:solidFill>
                <a:srgbClr val="717171"/>
              </a:solidFill>
              <a:effectLst/>
              <a:uLnTx/>
              <a:uFillTx/>
              <a:latin typeface="Calibri"/>
              <a:ea typeface="+mn-ea"/>
              <a:cs typeface="+mn-cs"/>
            </a:endParaRPr>
          </a:p>
          <a:p>
            <a:pPr marL="533400" marR="0" lvl="0" indent="-533400" algn="l" defTabSz="533400" rtl="0" eaLnBrk="1" fontAlgn="base" latinLnBrk="0" hangingPunct="1">
              <a:lnSpc>
                <a:spcPct val="90000"/>
              </a:lnSpc>
              <a:spcBef>
                <a:spcPts val="1200"/>
              </a:spcBef>
              <a:spcAft>
                <a:spcPts val="600"/>
              </a:spcAft>
              <a:buClr>
                <a:srgbClr val="F58220"/>
              </a:buClr>
              <a:buSzPct val="100000"/>
              <a:buFont typeface="Calibri" panose="020F0502020204030204" pitchFamily="34" charset="0"/>
              <a:buNone/>
              <a:tabLst/>
              <a:defRPr/>
            </a:pPr>
            <a:r>
              <a:rPr kumimoji="0" lang="nl-NL" altLang="en-US" sz="2000" b="0" i="0" u="none" strike="noStrike" kern="1200" cap="none" spc="0" normalizeH="0" baseline="0" noProof="0" dirty="0">
                <a:ln>
                  <a:noFill/>
                </a:ln>
                <a:solidFill>
                  <a:srgbClr val="717171"/>
                </a:solidFill>
                <a:effectLst/>
                <a:uLnTx/>
                <a:uFillTx/>
                <a:latin typeface="Calibri"/>
                <a:ea typeface="+mn-ea"/>
                <a:cs typeface="+mn-cs"/>
              </a:rPr>
              <a:t>	indéterminée </a:t>
            </a:r>
            <a:br>
              <a:rPr kumimoji="0" lang="nl-NL" altLang="en-US" sz="2000" b="0" i="0" u="none" strike="noStrike" kern="1200" cap="none" spc="0" normalizeH="0" baseline="0" noProof="0" dirty="0">
                <a:ln>
                  <a:noFill/>
                </a:ln>
                <a:solidFill>
                  <a:srgbClr val="717171"/>
                </a:solidFill>
                <a:effectLst/>
                <a:uLnTx/>
                <a:uFillTx/>
                <a:latin typeface="Calibri"/>
                <a:ea typeface="+mn-ea"/>
                <a:cs typeface="+mn-cs"/>
              </a:rPr>
            </a:br>
            <a:r>
              <a:rPr kumimoji="0" lang="nl-NL" altLang="en-US" sz="2000" b="0" i="0" u="none" strike="noStrike" kern="1200" cap="none" spc="0" normalizeH="0" baseline="0" noProof="0" dirty="0">
                <a:ln>
                  <a:noFill/>
                </a:ln>
                <a:solidFill>
                  <a:srgbClr val="717171"/>
                </a:solidFill>
                <a:effectLst/>
                <a:uLnTx/>
                <a:uFillTx/>
                <a:latin typeface="Calibri"/>
                <a:ea typeface="+mn-ea"/>
                <a:cs typeface="+mn-cs"/>
              </a:rPr>
              <a:t>/ impossible</a:t>
            </a:r>
          </a:p>
          <a:p>
            <a:pPr marL="533400" marR="0" lvl="0" indent="-533400" algn="l" defTabSz="533400" rtl="0" eaLnBrk="1" fontAlgn="base" latinLnBrk="0" hangingPunct="1">
              <a:lnSpc>
                <a:spcPct val="90000"/>
              </a:lnSpc>
              <a:spcBef>
                <a:spcPts val="1200"/>
              </a:spcBef>
              <a:spcAft>
                <a:spcPts val="600"/>
              </a:spcAft>
              <a:buClr>
                <a:srgbClr val="F58220"/>
              </a:buClr>
              <a:buSzPct val="100000"/>
              <a:buFont typeface="Calibri" panose="020F0502020204030204" pitchFamily="34" charset="0"/>
              <a:buNone/>
              <a:tabLst/>
              <a:defRPr/>
            </a:pPr>
            <a:r>
              <a:rPr kumimoji="0" lang="nl-NL" altLang="en-US" sz="2000" b="0" i="0" u="none" strike="noStrike" kern="1200" cap="none" spc="0" normalizeH="0" baseline="0" noProof="0" dirty="0">
                <a:ln>
                  <a:noFill/>
                </a:ln>
                <a:solidFill>
                  <a:srgbClr val="717171"/>
                </a:solidFill>
                <a:effectLst/>
                <a:uLnTx/>
                <a:uFillTx/>
                <a:latin typeface="Calibri"/>
                <a:ea typeface="+mn-ea"/>
                <a:cs typeface="+mn-cs"/>
              </a:rPr>
              <a:t>	</a:t>
            </a:r>
            <a:r>
              <a:rPr kumimoji="0" lang="nl-NL" altLang="en-US" sz="2000" b="0" i="0" u="none" strike="noStrike" kern="1200" cap="none" spc="0" normalizeH="0" baseline="0" noProof="0" dirty="0" err="1">
                <a:ln>
                  <a:noFill/>
                </a:ln>
                <a:solidFill>
                  <a:srgbClr val="717171"/>
                </a:solidFill>
                <a:effectLst/>
                <a:uLnTx/>
                <a:uFillTx/>
                <a:latin typeface="Calibri"/>
                <a:ea typeface="+mn-ea"/>
                <a:cs typeface="+mn-cs"/>
              </a:rPr>
              <a:t>défavorable</a:t>
            </a:r>
            <a:endParaRPr kumimoji="0" lang="nl-NL" altLang="en-US" sz="2000" b="0" i="0" u="none" strike="noStrike" kern="1200" cap="none" spc="0" normalizeH="0" baseline="0" noProof="0" dirty="0">
              <a:ln>
                <a:noFill/>
              </a:ln>
              <a:solidFill>
                <a:srgbClr val="717171"/>
              </a:solidFill>
              <a:effectLst/>
              <a:uLnTx/>
              <a:uFillTx/>
              <a:latin typeface="Calibri"/>
              <a:ea typeface="+mn-ea"/>
              <a:cs typeface="+mn-cs"/>
            </a:endParaRPr>
          </a:p>
          <a:p>
            <a:pPr marL="0" marR="0" lvl="0" indent="0" algn="l" defTabSz="914400" rtl="0" eaLnBrk="1" fontAlgn="base" latinLnBrk="0" hangingPunct="1">
              <a:lnSpc>
                <a:spcPct val="90000"/>
              </a:lnSpc>
              <a:spcBef>
                <a:spcPts val="1200"/>
              </a:spcBef>
              <a:spcAft>
                <a:spcPts val="600"/>
              </a:spcAft>
              <a:buClr>
                <a:srgbClr val="F58220"/>
              </a:buClr>
              <a:buSzPct val="100000"/>
              <a:buFont typeface="Calibri" panose="020F0502020204030204" pitchFamily="34" charset="0"/>
              <a:buNone/>
              <a:tabLst/>
              <a:defRPr/>
            </a:pPr>
            <a:endParaRPr kumimoji="0" lang="nl-NL" altLang="en-US" sz="2500" b="0" i="0" u="none" strike="noStrike" kern="1200" cap="none" spc="0" normalizeH="0" baseline="0" noProof="0" dirty="0">
              <a:ln>
                <a:noFill/>
              </a:ln>
              <a:solidFill>
                <a:srgbClr val="717171"/>
              </a:solidFill>
              <a:effectLst/>
              <a:uLnTx/>
              <a:uFillTx/>
              <a:latin typeface="Calibri"/>
              <a:ea typeface="+mn-ea"/>
              <a:cs typeface="+mn-cs"/>
            </a:endParaRPr>
          </a:p>
        </p:txBody>
      </p:sp>
      <p:sp>
        <p:nvSpPr>
          <p:cNvPr id="20" name="Text Placeholder 3">
            <a:extLst>
              <a:ext uri="{FF2B5EF4-FFF2-40B4-BE49-F238E27FC236}">
                <a16:creationId xmlns:a16="http://schemas.microsoft.com/office/drawing/2014/main" id="{CB272C78-4363-C223-847C-23CF8FA9FC69}"/>
              </a:ext>
            </a:extLst>
          </p:cNvPr>
          <p:cNvSpPr txBox="1">
            <a:spLocks/>
          </p:cNvSpPr>
          <p:nvPr/>
        </p:nvSpPr>
        <p:spPr bwMode="auto">
          <a:xfrm>
            <a:off x="4992059" y="3166380"/>
            <a:ext cx="3704266" cy="3071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lvl1pPr marL="0" indent="0" algn="l" rtl="0" eaLnBrk="1" fontAlgn="base" hangingPunct="1">
              <a:lnSpc>
                <a:spcPct val="90000"/>
              </a:lnSpc>
              <a:spcBef>
                <a:spcPts val="1200"/>
              </a:spcBef>
              <a:spcAft>
                <a:spcPts val="600"/>
              </a:spcAft>
              <a:buClr>
                <a:schemeClr val="accent1"/>
              </a:buClr>
              <a:buSzPct val="100000"/>
              <a:buFont typeface="Calibri" panose="020F0502020204030204" pitchFamily="34" charset="0"/>
              <a:buNone/>
              <a:defRPr lang="en-US" altLang="en-US" sz="2500" kern="1200" baseline="0">
                <a:solidFill>
                  <a:srgbClr val="717171"/>
                </a:solidFill>
                <a:latin typeface="+mn-lt"/>
                <a:ea typeface="+mn-ea"/>
                <a:cs typeface="+mn-cs"/>
              </a:defRPr>
            </a:lvl1pPr>
            <a:lvl2pPr marL="542925" indent="-342900" algn="l" rtl="0" eaLnBrk="1" fontAlgn="base" hangingPunct="1">
              <a:lnSpc>
                <a:spcPct val="90000"/>
              </a:lnSpc>
              <a:spcBef>
                <a:spcPts val="600"/>
              </a:spcBef>
              <a:spcAft>
                <a:spcPts val="600"/>
              </a:spcAft>
              <a:buClr>
                <a:schemeClr val="accent1"/>
              </a:buClr>
              <a:buFont typeface="Arial" panose="020B0604020202020204" pitchFamily="34" charset="0"/>
              <a:buChar char="•"/>
              <a:defRPr lang="en-US" altLang="en-US" sz="2200" kern="1200" dirty="0">
                <a:solidFill>
                  <a:srgbClr val="717171"/>
                </a:solidFill>
                <a:latin typeface="+mn-lt"/>
                <a:ea typeface="+mn-ea"/>
                <a:cs typeface="+mn-cs"/>
              </a:defRPr>
            </a:lvl2pPr>
            <a:lvl3pPr marL="896938" indent="-266700" algn="l" rtl="0" eaLnBrk="1" fontAlgn="base" hangingPunct="1">
              <a:lnSpc>
                <a:spcPct val="90000"/>
              </a:lnSpc>
              <a:spcBef>
                <a:spcPts val="200"/>
              </a:spcBef>
              <a:spcAft>
                <a:spcPts val="600"/>
              </a:spcAft>
              <a:buClr>
                <a:schemeClr val="accent1"/>
              </a:buClr>
              <a:buFont typeface="Calibri" panose="020F0502020204030204" pitchFamily="34" charset="0"/>
              <a:buChar char="-"/>
              <a:tabLst/>
              <a:defRPr lang="en-US" altLang="en-US" sz="2000" kern="1200">
                <a:solidFill>
                  <a:srgbClr val="717171"/>
                </a:solidFill>
                <a:latin typeface="+mn-lt"/>
                <a:ea typeface="+mn-ea"/>
                <a:cs typeface="+mn-cs"/>
              </a:defRPr>
            </a:lvl3pPr>
            <a:lvl4pPr marL="1346200" indent="-268288" algn="l" rtl="0" eaLnBrk="1" fontAlgn="base" hangingPunct="1">
              <a:lnSpc>
                <a:spcPct val="90000"/>
              </a:lnSpc>
              <a:spcBef>
                <a:spcPts val="200"/>
              </a:spcBef>
              <a:spcAft>
                <a:spcPts val="600"/>
              </a:spcAft>
              <a:buClr>
                <a:schemeClr val="accent1"/>
              </a:buClr>
              <a:buFont typeface="Calibri" panose="020F0502020204030204" pitchFamily="34" charset="0"/>
              <a:buChar char="-"/>
              <a:defRPr lang="en-US" altLang="en-US" kern="1200">
                <a:solidFill>
                  <a:srgbClr val="717171"/>
                </a:solidFill>
                <a:latin typeface="+mn-lt"/>
                <a:ea typeface="+mn-ea"/>
                <a:cs typeface="+mn-cs"/>
              </a:defRPr>
            </a:lvl4pPr>
            <a:lvl5pPr marL="1793875" indent="-266700" algn="l" rtl="0" eaLnBrk="1" fontAlgn="base" hangingPunct="1">
              <a:lnSpc>
                <a:spcPct val="90000"/>
              </a:lnSpc>
              <a:spcBef>
                <a:spcPts val="200"/>
              </a:spcBef>
              <a:spcAft>
                <a:spcPts val="600"/>
              </a:spcAft>
              <a:buClr>
                <a:schemeClr val="accent1"/>
              </a:buClr>
              <a:buFont typeface="Calibri" panose="020F0502020204030204" pitchFamily="34" charset="0"/>
              <a:buChar char="-"/>
              <a:defRPr lang="en-US" altLang="en-US" sz="1600" kern="1200">
                <a:solidFill>
                  <a:srgbClr val="717171"/>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marR="0" lvl="0" indent="0" algn="l" defTabSz="914400" rtl="0" eaLnBrk="1" fontAlgn="base" latinLnBrk="0" hangingPunct="1">
              <a:lnSpc>
                <a:spcPct val="90000"/>
              </a:lnSpc>
              <a:spcBef>
                <a:spcPts val="1200"/>
              </a:spcBef>
              <a:spcAft>
                <a:spcPts val="600"/>
              </a:spcAft>
              <a:buClr>
                <a:srgbClr val="F58220"/>
              </a:buClr>
              <a:buSzPct val="100000"/>
              <a:buFont typeface="Calibri" panose="020F0502020204030204" pitchFamily="34" charset="0"/>
              <a:buNone/>
              <a:tabLst/>
              <a:defRPr/>
            </a:pPr>
            <a:r>
              <a:rPr kumimoji="0" lang="nl-NL" altLang="en-US" sz="2500" b="0" i="0" u="none" strike="noStrike" kern="1200" cap="none" spc="0" normalizeH="0" baseline="0" noProof="0" dirty="0" err="1">
                <a:ln>
                  <a:noFill/>
                </a:ln>
                <a:solidFill>
                  <a:srgbClr val="00B0F0"/>
                </a:solidFill>
                <a:effectLst/>
                <a:uLnTx/>
                <a:uFillTx/>
                <a:latin typeface="Calibri"/>
                <a:ea typeface="+mn-ea"/>
                <a:cs typeface="+mn-cs"/>
              </a:rPr>
              <a:t>objectifs</a:t>
            </a:r>
            <a:endParaRPr kumimoji="0" lang="nl-NL" altLang="en-US" sz="2500" b="0" i="0" u="none" strike="noStrike" kern="1200" cap="none" spc="0" normalizeH="0" baseline="0" noProof="0" dirty="0">
              <a:ln>
                <a:noFill/>
              </a:ln>
              <a:solidFill>
                <a:srgbClr val="00B0F0"/>
              </a:solidFill>
              <a:effectLst/>
              <a:uLnTx/>
              <a:uFillTx/>
              <a:latin typeface="Calibri"/>
              <a:ea typeface="+mn-ea"/>
              <a:cs typeface="+mn-cs"/>
            </a:endParaRPr>
          </a:p>
          <a:p>
            <a:pPr marL="0" marR="0" lvl="0" indent="0" algn="l" defTabSz="358775" rtl="0" eaLnBrk="1" fontAlgn="base" latinLnBrk="0" hangingPunct="1">
              <a:lnSpc>
                <a:spcPct val="105000"/>
              </a:lnSpc>
              <a:spcBef>
                <a:spcPts val="0"/>
              </a:spcBef>
              <a:spcAft>
                <a:spcPts val="0"/>
              </a:spcAft>
              <a:buClr>
                <a:srgbClr val="F58220"/>
              </a:buClr>
              <a:buSzPct val="100000"/>
              <a:buFont typeface="Calibri" panose="020F0502020204030204" pitchFamily="34" charset="0"/>
              <a:buNone/>
              <a:tabLst/>
              <a:defRPr/>
            </a:pPr>
            <a:r>
              <a:rPr kumimoji="0" lang="nl-NL" altLang="en-US" sz="2000" b="0" i="0" u="none" strike="noStrike" kern="1200" cap="none" spc="0" normalizeH="0" baseline="0" noProof="0" dirty="0">
                <a:ln>
                  <a:noFill/>
                </a:ln>
                <a:solidFill>
                  <a:srgbClr val="00B0F0"/>
                </a:solidFill>
                <a:effectLst/>
                <a:uLnTx/>
                <a:uFillTx/>
                <a:latin typeface="Calibri"/>
                <a:ea typeface="+mn-ea"/>
                <a:cs typeface="+mn-cs"/>
              </a:rPr>
              <a:t>	</a:t>
            </a:r>
            <a:r>
              <a:rPr kumimoji="0" lang="nl-NL" altLang="en-US" sz="2000" b="0" i="0" u="none" strike="noStrike" kern="1200" cap="none" spc="0" normalizeH="0" baseline="0" noProof="0" dirty="0" err="1">
                <a:ln>
                  <a:noFill/>
                </a:ln>
                <a:solidFill>
                  <a:srgbClr val="00B0F0"/>
                </a:solidFill>
                <a:effectLst/>
                <a:uLnTx/>
                <a:uFillTx/>
                <a:latin typeface="Calibri"/>
                <a:ea typeface="+mn-ea"/>
                <a:cs typeface="+mn-cs"/>
              </a:rPr>
              <a:t>cible</a:t>
            </a:r>
            <a:endParaRPr kumimoji="0" lang="nl-NL" altLang="en-US" sz="2000" b="0" i="0" u="none" strike="noStrike" kern="1200" cap="none" spc="0" normalizeH="0" baseline="0" noProof="0" dirty="0">
              <a:ln>
                <a:noFill/>
              </a:ln>
              <a:solidFill>
                <a:srgbClr val="00B0F0"/>
              </a:solidFill>
              <a:effectLst/>
              <a:uLnTx/>
              <a:uFillTx/>
              <a:latin typeface="Calibri"/>
              <a:ea typeface="+mn-ea"/>
              <a:cs typeface="+mn-cs"/>
            </a:endParaRPr>
          </a:p>
          <a:p>
            <a:pPr marL="0" marR="0" lvl="0" indent="0" algn="l" defTabSz="358775" rtl="0" eaLnBrk="1" fontAlgn="base" latinLnBrk="0" hangingPunct="1">
              <a:lnSpc>
                <a:spcPct val="105000"/>
              </a:lnSpc>
              <a:spcBef>
                <a:spcPts val="0"/>
              </a:spcBef>
              <a:spcAft>
                <a:spcPts val="0"/>
              </a:spcAft>
              <a:buClr>
                <a:srgbClr val="F58220"/>
              </a:buClr>
              <a:buSzPct val="100000"/>
              <a:buFont typeface="Calibri" panose="020F0502020204030204" pitchFamily="34" charset="0"/>
              <a:buNone/>
              <a:tabLst/>
              <a:defRPr/>
            </a:pPr>
            <a:r>
              <a:rPr kumimoji="0" lang="nl-NL" altLang="en-US" sz="2000" b="0" i="0" u="none" strike="noStrike" kern="1200" cap="none" spc="0" normalizeH="0" baseline="0" noProof="0" dirty="0">
                <a:ln>
                  <a:noFill/>
                </a:ln>
                <a:solidFill>
                  <a:srgbClr val="00B0F0"/>
                </a:solidFill>
                <a:effectLst/>
                <a:uLnTx/>
                <a:uFillTx/>
                <a:latin typeface="Calibri"/>
                <a:ea typeface="+mn-ea"/>
                <a:cs typeface="+mn-cs"/>
              </a:rPr>
              <a:t>	</a:t>
            </a:r>
            <a:r>
              <a:rPr kumimoji="0" lang="nl-NL" altLang="en-US" sz="2000" b="0" i="0" u="none" strike="noStrike" kern="1200" cap="none" spc="0" normalizeH="0" baseline="0" noProof="0" dirty="0" err="1">
                <a:ln>
                  <a:noFill/>
                </a:ln>
                <a:solidFill>
                  <a:srgbClr val="00B0F0"/>
                </a:solidFill>
                <a:effectLst/>
                <a:uLnTx/>
                <a:uFillTx/>
                <a:latin typeface="Calibri"/>
                <a:ea typeface="+mn-ea"/>
                <a:cs typeface="+mn-cs"/>
              </a:rPr>
              <a:t>direction</a:t>
            </a:r>
            <a:r>
              <a:rPr kumimoji="0" lang="nl-NL" altLang="en-US" sz="2000" b="0" i="0" u="none" strike="noStrike" kern="1200" cap="none" spc="0" normalizeH="0" baseline="0" noProof="0" dirty="0">
                <a:ln>
                  <a:noFill/>
                </a:ln>
                <a:solidFill>
                  <a:srgbClr val="00B0F0"/>
                </a:solidFill>
                <a:effectLst/>
                <a:uLnTx/>
                <a:uFillTx/>
                <a:latin typeface="Calibri"/>
                <a:ea typeface="+mn-ea"/>
                <a:cs typeface="+mn-cs"/>
              </a:rPr>
              <a:t> </a:t>
            </a:r>
            <a:r>
              <a:rPr kumimoji="0" lang="nl-NL" altLang="en-US" sz="2000" b="0" i="0" u="none" strike="noStrike" kern="1200" cap="none" spc="0" normalizeH="0" baseline="0" noProof="0" dirty="0" err="1">
                <a:ln>
                  <a:noFill/>
                </a:ln>
                <a:solidFill>
                  <a:srgbClr val="00B0F0"/>
                </a:solidFill>
                <a:effectLst/>
                <a:uLnTx/>
                <a:uFillTx/>
                <a:latin typeface="Calibri"/>
                <a:ea typeface="+mn-ea"/>
                <a:cs typeface="+mn-cs"/>
              </a:rPr>
              <a:t>souhaitée</a:t>
            </a:r>
            <a:r>
              <a:rPr kumimoji="0" lang="nl-NL" altLang="en-US" sz="2000" b="0" i="0" u="none" strike="noStrike" kern="1200" cap="none" spc="0" normalizeH="0" baseline="0" noProof="0" dirty="0">
                <a:ln>
                  <a:noFill/>
                </a:ln>
                <a:solidFill>
                  <a:srgbClr val="00B0F0"/>
                </a:solidFill>
                <a:effectLst/>
                <a:uLnTx/>
                <a:uFillTx/>
                <a:latin typeface="Calibri"/>
                <a:ea typeface="+mn-ea"/>
                <a:cs typeface="+mn-cs"/>
              </a:rPr>
              <a:t>	</a:t>
            </a:r>
            <a:endParaRPr kumimoji="0" lang="nl-NL" altLang="en-US" sz="2000" b="0" i="0" u="none" strike="noStrike" kern="1200" cap="none" spc="0" normalizeH="0" baseline="0" noProof="0" dirty="0">
              <a:ln>
                <a:noFill/>
              </a:ln>
              <a:solidFill>
                <a:srgbClr val="717171"/>
              </a:solidFill>
              <a:effectLst/>
              <a:uLnTx/>
              <a:uFillTx/>
              <a:latin typeface="Calibri"/>
              <a:ea typeface="+mn-ea"/>
              <a:cs typeface="+mn-cs"/>
            </a:endParaRPr>
          </a:p>
          <a:p>
            <a:pPr marL="0" marR="0" lvl="0" indent="0" algn="l" defTabSz="914400" rtl="0" eaLnBrk="1" fontAlgn="base" latinLnBrk="0" hangingPunct="1">
              <a:lnSpc>
                <a:spcPct val="90000"/>
              </a:lnSpc>
              <a:spcBef>
                <a:spcPts val="1800"/>
              </a:spcBef>
              <a:spcAft>
                <a:spcPts val="600"/>
              </a:spcAft>
              <a:buClr>
                <a:srgbClr val="F58220"/>
              </a:buClr>
              <a:buSzPct val="100000"/>
              <a:buFont typeface="Calibri" panose="020F0502020204030204" pitchFamily="34" charset="0"/>
              <a:buNone/>
              <a:tabLst/>
              <a:defRPr/>
            </a:pPr>
            <a:r>
              <a:rPr kumimoji="0" lang="nl-NL" altLang="en-US" sz="2500" b="0" i="0" u="none" strike="noStrike" kern="1200" cap="none" spc="0" normalizeH="0" baseline="0" noProof="0" dirty="0" err="1">
                <a:ln>
                  <a:noFill/>
                </a:ln>
                <a:solidFill>
                  <a:srgbClr val="F57F1A"/>
                </a:solidFill>
                <a:effectLst/>
                <a:uLnTx/>
                <a:uFillTx/>
                <a:latin typeface="Calibri"/>
                <a:ea typeface="+mn-ea"/>
                <a:cs typeface="+mn-cs"/>
              </a:rPr>
              <a:t>observations</a:t>
            </a:r>
            <a:endParaRPr kumimoji="0" lang="nl-NL" altLang="en-US" sz="2500" b="0" i="0" u="none" strike="noStrike" kern="1200" cap="none" spc="0" normalizeH="0" baseline="0" noProof="0" dirty="0">
              <a:ln>
                <a:noFill/>
              </a:ln>
              <a:solidFill>
                <a:srgbClr val="F57F1A"/>
              </a:solidFill>
              <a:effectLst/>
              <a:uLnTx/>
              <a:uFillTx/>
              <a:latin typeface="Calibri"/>
              <a:ea typeface="+mn-ea"/>
              <a:cs typeface="+mn-cs"/>
            </a:endParaRPr>
          </a:p>
          <a:p>
            <a:pPr marL="0" marR="0" lvl="0" indent="0" algn="l" defTabSz="914400" rtl="0" eaLnBrk="1" fontAlgn="base" latinLnBrk="0" hangingPunct="1">
              <a:lnSpc>
                <a:spcPct val="90000"/>
              </a:lnSpc>
              <a:spcBef>
                <a:spcPts val="1800"/>
              </a:spcBef>
              <a:spcAft>
                <a:spcPts val="600"/>
              </a:spcAft>
              <a:buClr>
                <a:srgbClr val="F58220"/>
              </a:buClr>
              <a:buSzPct val="100000"/>
              <a:buFont typeface="Calibri" panose="020F0502020204030204" pitchFamily="34" charset="0"/>
              <a:buNone/>
              <a:tabLst/>
              <a:defRPr/>
            </a:pPr>
            <a:r>
              <a:rPr kumimoji="0" lang="nl-NL" altLang="en-US" sz="2500" b="0" i="0" u="none" strike="noStrike" kern="1200" cap="none" spc="0" normalizeH="0" baseline="0" noProof="0" dirty="0" err="1">
                <a:ln>
                  <a:noFill/>
                </a:ln>
                <a:solidFill>
                  <a:srgbClr val="002060"/>
                </a:solidFill>
                <a:effectLst/>
                <a:uLnTx/>
                <a:uFillTx/>
                <a:latin typeface="Calibri"/>
                <a:ea typeface="+mn-ea"/>
                <a:cs typeface="+mn-cs"/>
              </a:rPr>
              <a:t>tendances</a:t>
            </a:r>
            <a:r>
              <a:rPr kumimoji="0" lang="nl-NL" altLang="en-US" sz="2500" b="0" i="0" u="none" strike="noStrike" kern="1200" cap="none" spc="0" normalizeH="0" baseline="0" noProof="0" dirty="0">
                <a:ln>
                  <a:noFill/>
                </a:ln>
                <a:solidFill>
                  <a:srgbClr val="002060"/>
                </a:solidFill>
                <a:effectLst/>
                <a:uLnTx/>
                <a:uFillTx/>
                <a:latin typeface="Calibri"/>
                <a:ea typeface="+mn-ea"/>
                <a:cs typeface="+mn-cs"/>
              </a:rPr>
              <a:t> et </a:t>
            </a:r>
            <a:r>
              <a:rPr kumimoji="0" lang="nl-NL" altLang="en-US" sz="2500" b="0" i="0" u="none" strike="noStrike" kern="1200" cap="none" spc="0" normalizeH="0" baseline="0" noProof="0" dirty="0" err="1">
                <a:ln>
                  <a:noFill/>
                </a:ln>
                <a:solidFill>
                  <a:srgbClr val="002060"/>
                </a:solidFill>
                <a:effectLst/>
                <a:uLnTx/>
                <a:uFillTx/>
                <a:latin typeface="Calibri"/>
                <a:ea typeface="+mn-ea"/>
                <a:cs typeface="+mn-cs"/>
              </a:rPr>
              <a:t>extrapolations</a:t>
            </a:r>
            <a:br>
              <a:rPr kumimoji="0" lang="nl-NL" altLang="en-US" sz="2500" b="0" i="0" u="none" strike="noStrike" kern="1200" cap="none" spc="0" normalizeH="0" baseline="0" noProof="0" dirty="0">
                <a:ln>
                  <a:noFill/>
                </a:ln>
                <a:solidFill>
                  <a:srgbClr val="002060"/>
                </a:solidFill>
                <a:effectLst/>
                <a:uLnTx/>
                <a:uFillTx/>
                <a:latin typeface="Calibri"/>
                <a:ea typeface="+mn-ea"/>
                <a:cs typeface="+mn-cs"/>
              </a:rPr>
            </a:br>
            <a:r>
              <a:rPr kumimoji="0" lang="nl-NL" altLang="en-US" sz="2500" b="0" i="0" u="none" strike="noStrike" kern="1200" cap="none" spc="0" normalizeH="0" baseline="0" noProof="0" dirty="0">
                <a:ln>
                  <a:noFill/>
                </a:ln>
                <a:solidFill>
                  <a:srgbClr val="002060"/>
                </a:solidFill>
                <a:effectLst/>
                <a:uLnTx/>
                <a:uFillTx/>
                <a:latin typeface="Calibri"/>
                <a:ea typeface="+mn-ea"/>
                <a:cs typeface="+mn-cs"/>
              </a:rPr>
              <a:t> / </a:t>
            </a:r>
            <a:r>
              <a:rPr kumimoji="0" lang="nl-NL" altLang="en-US" sz="2500" b="0" i="0" u="none" strike="noStrike" kern="1200" cap="none" spc="0" normalizeH="0" baseline="0" noProof="0" dirty="0" err="1">
                <a:ln>
                  <a:noFill/>
                </a:ln>
                <a:solidFill>
                  <a:srgbClr val="002060"/>
                </a:solidFill>
                <a:effectLst/>
                <a:uLnTx/>
                <a:uFillTx/>
                <a:latin typeface="Calibri"/>
                <a:ea typeface="+mn-ea"/>
                <a:cs typeface="+mn-cs"/>
              </a:rPr>
              <a:t>projections</a:t>
            </a:r>
            <a:endParaRPr kumimoji="0" lang="nl-NL" altLang="en-US" sz="2500" b="0" i="0" u="none" strike="noStrike" kern="1200" cap="none" spc="0" normalizeH="0" baseline="0" noProof="0" dirty="0">
              <a:ln>
                <a:noFill/>
              </a:ln>
              <a:solidFill>
                <a:srgbClr val="002060"/>
              </a:solidFill>
              <a:effectLst/>
              <a:uLnTx/>
              <a:uFillTx/>
              <a:latin typeface="Calibri"/>
              <a:ea typeface="+mn-ea"/>
              <a:cs typeface="+mn-cs"/>
            </a:endParaRPr>
          </a:p>
        </p:txBody>
      </p:sp>
      <p:sp>
        <p:nvSpPr>
          <p:cNvPr id="2" name="Title 1">
            <a:extLst>
              <a:ext uri="{FF2B5EF4-FFF2-40B4-BE49-F238E27FC236}">
                <a16:creationId xmlns:a16="http://schemas.microsoft.com/office/drawing/2014/main" id="{B9F207D9-9D3A-46AF-A78B-8AC9140A3171}"/>
              </a:ext>
            </a:extLst>
          </p:cNvPr>
          <p:cNvSpPr>
            <a:spLocks noGrp="1"/>
          </p:cNvSpPr>
          <p:nvPr>
            <p:ph type="title"/>
          </p:nvPr>
        </p:nvSpPr>
        <p:spPr>
          <a:xfrm>
            <a:off x="938488" y="287338"/>
            <a:ext cx="10058400" cy="838200"/>
          </a:xfrm>
        </p:spPr>
        <p:txBody>
          <a:bodyPr anchor="ctr">
            <a:normAutofit/>
          </a:bodyPr>
          <a:lstStyle/>
          <a:p>
            <a:r>
              <a:rPr lang="nl-NL" b="1" dirty="0" err="1"/>
              <a:t>Evaluations</a:t>
            </a:r>
            <a:r>
              <a:rPr lang="nl-NL" b="1" dirty="0"/>
              <a:t>, </a:t>
            </a:r>
            <a:r>
              <a:rPr lang="nl-NL" b="1" dirty="0" err="1"/>
              <a:t>tendances</a:t>
            </a:r>
            <a:r>
              <a:rPr lang="nl-NL" b="1" dirty="0"/>
              <a:t> et </a:t>
            </a:r>
            <a:r>
              <a:rPr lang="nl-NL" b="1" dirty="0" err="1"/>
              <a:t>objectifs</a:t>
            </a:r>
            <a:r>
              <a:rPr lang="nl-NL" b="1" dirty="0"/>
              <a:t> en 83 </a:t>
            </a:r>
            <a:r>
              <a:rPr lang="nl-NL" b="1" dirty="0" err="1"/>
              <a:t>graphiques</a:t>
            </a:r>
            <a:endParaRPr lang="nl-NL" b="1" dirty="0"/>
          </a:p>
        </p:txBody>
      </p:sp>
      <p:sp>
        <p:nvSpPr>
          <p:cNvPr id="5" name="Slide Number Placeholder 2">
            <a:extLst>
              <a:ext uri="{FF2B5EF4-FFF2-40B4-BE49-F238E27FC236}">
                <a16:creationId xmlns:a16="http://schemas.microsoft.com/office/drawing/2014/main" id="{4677DC03-A430-E02B-6F95-FF5CC34CA98E}"/>
              </a:ext>
            </a:extLst>
          </p:cNvPr>
          <p:cNvSpPr>
            <a:spLocks noGrp="1"/>
          </p:cNvSpPr>
          <p:nvPr>
            <p:ph type="sldNum" sz="quarter" idx="4"/>
          </p:nvPr>
        </p:nvSpPr>
        <p:spPr>
          <a:xfrm>
            <a:off x="10390865" y="6514048"/>
            <a:ext cx="1311275" cy="391249"/>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4A31EAF4-EAAB-499B-B098-C90F03F1122D}" type="slidenum">
              <a:rPr kumimoji="0" lang="en-GB" altLang="en-US" b="1" i="0" u="none" strike="noStrike" kern="1200" cap="none" spc="0" normalizeH="0" baseline="0" noProof="0" smtClean="0">
                <a:ln>
                  <a:noFill/>
                </a:ln>
                <a:solidFill>
                  <a:srgbClr val="EEECE1">
                    <a:lumMod val="90000"/>
                  </a:srgbClr>
                </a:solidFill>
                <a:effectLst/>
                <a:uLnTx/>
                <a:uFillTx/>
                <a:latin typeface="Calibri"/>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GB" altLang="en-US" b="1" i="0" u="none" strike="noStrike" kern="1200" cap="none" spc="0" normalizeH="0" baseline="0" noProof="0" dirty="0">
              <a:ln>
                <a:noFill/>
              </a:ln>
              <a:solidFill>
                <a:srgbClr val="EEECE1">
                  <a:lumMod val="90000"/>
                </a:srgbClr>
              </a:solidFill>
              <a:effectLst/>
              <a:uLnTx/>
              <a:uFillTx/>
              <a:latin typeface="Calibri"/>
              <a:ea typeface="+mn-ea"/>
              <a:cs typeface="+mn-cs"/>
            </a:endParaRPr>
          </a:p>
        </p:txBody>
      </p:sp>
      <p:sp>
        <p:nvSpPr>
          <p:cNvPr id="4" name="Text Placeholder 3">
            <a:extLst>
              <a:ext uri="{FF2B5EF4-FFF2-40B4-BE49-F238E27FC236}">
                <a16:creationId xmlns:a16="http://schemas.microsoft.com/office/drawing/2014/main" id="{1990804A-5143-478D-B0CA-27A2B705F0E9}"/>
              </a:ext>
            </a:extLst>
          </p:cNvPr>
          <p:cNvSpPr>
            <a:spLocks noGrp="1"/>
          </p:cNvSpPr>
          <p:nvPr>
            <p:ph type="body" sz="quarter" idx="10"/>
          </p:nvPr>
        </p:nvSpPr>
        <p:spPr>
          <a:xfrm>
            <a:off x="4992058" y="1341439"/>
            <a:ext cx="6054445" cy="1571976"/>
          </a:xfrm>
        </p:spPr>
        <p:txBody>
          <a:bodyPr/>
          <a:lstStyle/>
          <a:p>
            <a:pPr>
              <a:buClr>
                <a:srgbClr val="717171"/>
              </a:buClr>
            </a:pPr>
            <a:r>
              <a:rPr lang="nl-BE" dirty="0"/>
              <a:t>83 indicateurs SDG </a:t>
            </a:r>
            <a:r>
              <a:rPr lang="nl-BE" dirty="0" err="1"/>
              <a:t>belges</a:t>
            </a:r>
            <a:r>
              <a:rPr lang="nl-BE" dirty="0"/>
              <a:t> | </a:t>
            </a:r>
            <a:r>
              <a:rPr lang="nl-BE" dirty="0" err="1"/>
              <a:t>voir</a:t>
            </a:r>
            <a:r>
              <a:rPr lang="nl-BE" dirty="0"/>
              <a:t> </a:t>
            </a:r>
            <a:r>
              <a:rPr lang="nl-BE" dirty="0" err="1"/>
              <a:t>aussi</a:t>
            </a:r>
            <a:endParaRPr lang="nl-BE" dirty="0"/>
          </a:p>
          <a:p>
            <a:pPr>
              <a:buClr>
                <a:srgbClr val="717171"/>
              </a:buClr>
            </a:pPr>
            <a:r>
              <a:rPr lang="nl-BE" altLang="en-US" dirty="0"/>
              <a:t>17 SDG: </a:t>
            </a:r>
            <a:r>
              <a:rPr lang="nl-BE" altLang="en-US" dirty="0" err="1"/>
              <a:t>classement</a:t>
            </a:r>
            <a:r>
              <a:rPr lang="nl-BE" altLang="en-US" dirty="0"/>
              <a:t> </a:t>
            </a:r>
            <a:r>
              <a:rPr lang="nl-BE" altLang="en-US" dirty="0" err="1"/>
              <a:t>selon</a:t>
            </a:r>
            <a:r>
              <a:rPr lang="nl-BE" altLang="en-US" dirty="0"/>
              <a:t> les </a:t>
            </a:r>
            <a:r>
              <a:rPr lang="nl-BE" altLang="en-US" dirty="0" err="1"/>
              <a:t>couleurs</a:t>
            </a:r>
            <a:endParaRPr lang="nl-BE" altLang="en-US" dirty="0"/>
          </a:p>
          <a:p>
            <a:pPr>
              <a:buClr>
                <a:srgbClr val="717171"/>
              </a:buClr>
            </a:pPr>
            <a:r>
              <a:rPr lang="nl-BE" altLang="en-US" dirty="0"/>
              <a:t>2000 – 2030</a:t>
            </a:r>
          </a:p>
        </p:txBody>
      </p:sp>
      <p:pic>
        <p:nvPicPr>
          <p:cNvPr id="12" name="Picture 11">
            <a:extLst>
              <a:ext uri="{FF2B5EF4-FFF2-40B4-BE49-F238E27FC236}">
                <a16:creationId xmlns:a16="http://schemas.microsoft.com/office/drawing/2014/main" id="{4BC6C3C0-2E64-BF95-B58E-283A3DDA2DF4}"/>
              </a:ext>
            </a:extLst>
          </p:cNvPr>
          <p:cNvPicPr>
            <a:picLocks noChangeAspect="1"/>
          </p:cNvPicPr>
          <p:nvPr/>
        </p:nvPicPr>
        <p:blipFill>
          <a:blip r:embed="rId2"/>
          <a:stretch>
            <a:fillRect/>
          </a:stretch>
        </p:blipFill>
        <p:spPr>
          <a:xfrm>
            <a:off x="7434271" y="4568747"/>
            <a:ext cx="1181202" cy="167655"/>
          </a:xfrm>
          <a:prstGeom prst="rect">
            <a:avLst/>
          </a:prstGeom>
        </p:spPr>
      </p:pic>
      <p:pic>
        <p:nvPicPr>
          <p:cNvPr id="14" name="Picture 13">
            <a:extLst>
              <a:ext uri="{FF2B5EF4-FFF2-40B4-BE49-F238E27FC236}">
                <a16:creationId xmlns:a16="http://schemas.microsoft.com/office/drawing/2014/main" id="{08A0B1EE-FD7E-EB83-D0E5-B621B5577E81}"/>
              </a:ext>
            </a:extLst>
          </p:cNvPr>
          <p:cNvPicPr>
            <a:picLocks noChangeAspect="1"/>
          </p:cNvPicPr>
          <p:nvPr/>
        </p:nvPicPr>
        <p:blipFill>
          <a:blip r:embed="rId3"/>
          <a:stretch>
            <a:fillRect/>
          </a:stretch>
        </p:blipFill>
        <p:spPr>
          <a:xfrm>
            <a:off x="7478212" y="5549359"/>
            <a:ext cx="1082134" cy="167655"/>
          </a:xfrm>
          <a:prstGeom prst="rect">
            <a:avLst/>
          </a:prstGeom>
        </p:spPr>
      </p:pic>
      <p:pic>
        <p:nvPicPr>
          <p:cNvPr id="16" name="Picture 15" descr="Icon&#10;&#10;Description automatically generated">
            <a:extLst>
              <a:ext uri="{FF2B5EF4-FFF2-40B4-BE49-F238E27FC236}">
                <a16:creationId xmlns:a16="http://schemas.microsoft.com/office/drawing/2014/main" id="{4A34A9DE-677B-23E3-764A-7D735FFC7977}"/>
              </a:ext>
            </a:extLst>
          </p:cNvPr>
          <p:cNvPicPr preferRelativeResize="0">
            <a:picLocks/>
          </p:cNvPicPr>
          <p:nvPr/>
        </p:nvPicPr>
        <p:blipFill>
          <a:blip r:embed="rId4"/>
          <a:stretch>
            <a:fillRect/>
          </a:stretch>
        </p:blipFill>
        <p:spPr>
          <a:xfrm>
            <a:off x="8927389" y="5063059"/>
            <a:ext cx="266400" cy="266400"/>
          </a:xfrm>
          <a:prstGeom prst="rect">
            <a:avLst/>
          </a:prstGeom>
        </p:spPr>
      </p:pic>
      <p:pic>
        <p:nvPicPr>
          <p:cNvPr id="17" name="Picture 16" descr="Icon&#10;&#10;Description automatically generated">
            <a:extLst>
              <a:ext uri="{FF2B5EF4-FFF2-40B4-BE49-F238E27FC236}">
                <a16:creationId xmlns:a16="http://schemas.microsoft.com/office/drawing/2014/main" id="{86806DCA-BFF5-2DB9-32F8-0276C7FA3CA8}"/>
              </a:ext>
            </a:extLst>
          </p:cNvPr>
          <p:cNvPicPr/>
          <p:nvPr/>
        </p:nvPicPr>
        <p:blipFill rotWithShape="1">
          <a:blip r:embed="rId5">
            <a:extLst>
              <a:ext uri="{28A0092B-C50C-407E-A947-70E740481C1C}">
                <a14:useLocalDpi xmlns:a14="http://schemas.microsoft.com/office/drawing/2010/main" val="0"/>
              </a:ext>
            </a:extLst>
          </a:blip>
          <a:srcRect l="17325" t="14667" r="16463" b="26480"/>
          <a:stretch/>
        </p:blipFill>
        <p:spPr bwMode="auto">
          <a:xfrm>
            <a:off x="8927389" y="4435547"/>
            <a:ext cx="266400" cy="266400"/>
          </a:xfrm>
          <a:prstGeom prst="rect">
            <a:avLst/>
          </a:prstGeom>
          <a:noFill/>
          <a:ln>
            <a:noFill/>
          </a:ln>
          <a:extLst>
            <a:ext uri="{53640926-AAD7-44D8-BBD7-CCE9431645EC}">
              <a14:shadowObscured xmlns:a14="http://schemas.microsoft.com/office/drawing/2010/main"/>
            </a:ext>
          </a:extLst>
        </p:spPr>
      </p:pic>
      <p:pic>
        <p:nvPicPr>
          <p:cNvPr id="18" name="Picture 17" descr="A picture containing text, object, first-aid kit, clipart&#10;&#10;Description automatically generated">
            <a:extLst>
              <a:ext uri="{FF2B5EF4-FFF2-40B4-BE49-F238E27FC236}">
                <a16:creationId xmlns:a16="http://schemas.microsoft.com/office/drawing/2014/main" id="{AB01FFEF-14B1-6C67-A787-FD23B71ADB32}"/>
              </a:ext>
            </a:extLst>
          </p:cNvPr>
          <p:cNvPicPr preferRelativeResize="0">
            <a:picLocks/>
          </p:cNvPicPr>
          <p:nvPr/>
        </p:nvPicPr>
        <p:blipFill>
          <a:blip r:embed="rId6"/>
          <a:stretch>
            <a:fillRect/>
          </a:stretch>
        </p:blipFill>
        <p:spPr>
          <a:xfrm>
            <a:off x="8929183" y="3808035"/>
            <a:ext cx="266400" cy="266400"/>
          </a:xfrm>
          <a:prstGeom prst="rect">
            <a:avLst/>
          </a:prstGeom>
        </p:spPr>
      </p:pic>
      <p:cxnSp>
        <p:nvCxnSpPr>
          <p:cNvPr id="23" name="Straight Connector 22">
            <a:extLst>
              <a:ext uri="{FF2B5EF4-FFF2-40B4-BE49-F238E27FC236}">
                <a16:creationId xmlns:a16="http://schemas.microsoft.com/office/drawing/2014/main" id="{013F4B37-6B1F-ABCC-AD57-058F552EE2B5}"/>
              </a:ext>
            </a:extLst>
          </p:cNvPr>
          <p:cNvCxnSpPr>
            <a:cxnSpLocks/>
          </p:cNvCxnSpPr>
          <p:nvPr/>
        </p:nvCxnSpPr>
        <p:spPr>
          <a:xfrm>
            <a:off x="8711291" y="3166380"/>
            <a:ext cx="0" cy="2912328"/>
          </a:xfrm>
          <a:prstGeom prst="line">
            <a:avLst/>
          </a:prstGeom>
          <a:ln>
            <a:solidFill>
              <a:srgbClr val="717171"/>
            </a:solidFill>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5F4994E2-5631-FA30-6ECD-8455AE4FF86E}"/>
              </a:ext>
            </a:extLst>
          </p:cNvPr>
          <p:cNvCxnSpPr>
            <a:cxnSpLocks/>
          </p:cNvCxnSpPr>
          <p:nvPr/>
        </p:nvCxnSpPr>
        <p:spPr>
          <a:xfrm>
            <a:off x="4992058" y="3004457"/>
            <a:ext cx="6688313" cy="0"/>
          </a:xfrm>
          <a:prstGeom prst="line">
            <a:avLst/>
          </a:prstGeom>
          <a:ln>
            <a:solidFill>
              <a:srgbClr val="717171"/>
            </a:solidFill>
            <a:prstDash val="dash"/>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3E26C523-8BCA-69E9-645A-8DD0387A300F}"/>
              </a:ext>
              <a:ext uri="{C183D7F6-B498-43B3-948B-1728B52AA6E4}">
                <adec:decorative xmlns:adec="http://schemas.microsoft.com/office/drawing/2017/decorative" val="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998860" y="1917348"/>
            <a:ext cx="457222" cy="457222"/>
          </a:xfrm>
          <a:prstGeom prst="rect">
            <a:avLst/>
          </a:prstGeom>
        </p:spPr>
      </p:pic>
      <p:pic>
        <p:nvPicPr>
          <p:cNvPr id="13" name="Picture 12">
            <a:hlinkClick r:id="rId8"/>
            <a:extLst>
              <a:ext uri="{FF2B5EF4-FFF2-40B4-BE49-F238E27FC236}">
                <a16:creationId xmlns:a16="http://schemas.microsoft.com/office/drawing/2014/main" id="{85B01326-029B-A7FC-45D3-50EF8E07FF68}"/>
              </a:ext>
            </a:extLst>
          </p:cNvPr>
          <p:cNvPicPr>
            <a:picLocks noChangeAspect="1"/>
          </p:cNvPicPr>
          <p:nvPr/>
        </p:nvPicPr>
        <p:blipFill>
          <a:blip r:embed="rId9"/>
          <a:stretch>
            <a:fillRect/>
          </a:stretch>
        </p:blipFill>
        <p:spPr>
          <a:xfrm>
            <a:off x="10040405" y="1396378"/>
            <a:ext cx="1639966" cy="286537"/>
          </a:xfrm>
          <a:prstGeom prst="rect">
            <a:avLst/>
          </a:prstGeom>
        </p:spPr>
      </p:pic>
      <p:pic>
        <p:nvPicPr>
          <p:cNvPr id="8" name="Picture 7">
            <a:extLst>
              <a:ext uri="{FF2B5EF4-FFF2-40B4-BE49-F238E27FC236}">
                <a16:creationId xmlns:a16="http://schemas.microsoft.com/office/drawing/2014/main" id="{1E573C0A-CB5F-F839-1053-FC5A137F7A90}"/>
              </a:ext>
            </a:extLst>
          </p:cNvPr>
          <p:cNvPicPr>
            <a:picLocks noChangeAspect="1"/>
          </p:cNvPicPr>
          <p:nvPr/>
        </p:nvPicPr>
        <p:blipFill>
          <a:blip r:embed="rId10"/>
          <a:stretch>
            <a:fillRect/>
          </a:stretch>
        </p:blipFill>
        <p:spPr>
          <a:xfrm>
            <a:off x="7459161" y="3651650"/>
            <a:ext cx="1120237" cy="579170"/>
          </a:xfrm>
          <a:prstGeom prst="rect">
            <a:avLst/>
          </a:prstGeom>
        </p:spPr>
      </p:pic>
      <p:pic>
        <p:nvPicPr>
          <p:cNvPr id="9" name="Picture 8">
            <a:extLst>
              <a:ext uri="{FF2B5EF4-FFF2-40B4-BE49-F238E27FC236}">
                <a16:creationId xmlns:a16="http://schemas.microsoft.com/office/drawing/2014/main" id="{2CC82ADF-0978-4403-D575-B7D5C4D7FE90}"/>
              </a:ext>
            </a:extLst>
          </p:cNvPr>
          <p:cNvPicPr>
            <a:picLocks noChangeAspect="1"/>
          </p:cNvPicPr>
          <p:nvPr/>
        </p:nvPicPr>
        <p:blipFill>
          <a:blip r:embed="rId11"/>
          <a:srcRect l="2587"/>
          <a:stretch/>
        </p:blipFill>
        <p:spPr>
          <a:xfrm>
            <a:off x="698354" y="975376"/>
            <a:ext cx="3673024" cy="5352548"/>
          </a:xfrm>
          <a:prstGeom prst="rect">
            <a:avLst/>
          </a:prstGeom>
        </p:spPr>
      </p:pic>
    </p:spTree>
    <p:extLst>
      <p:ext uri="{BB962C8B-B14F-4D97-AF65-F5344CB8AC3E}">
        <p14:creationId xmlns:p14="http://schemas.microsoft.com/office/powerpoint/2010/main" val="973243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5B3AA-5952-4B80-9E62-542AB0C55DB2}"/>
              </a:ext>
            </a:extLst>
          </p:cNvPr>
          <p:cNvSpPr>
            <a:spLocks noGrp="1"/>
          </p:cNvSpPr>
          <p:nvPr>
            <p:ph type="title"/>
          </p:nvPr>
        </p:nvSpPr>
        <p:spPr>
          <a:xfrm>
            <a:off x="720000" y="180000"/>
            <a:ext cx="10435674" cy="838200"/>
          </a:xfrm>
        </p:spPr>
        <p:txBody>
          <a:bodyPr>
            <a:noAutofit/>
          </a:bodyPr>
          <a:lstStyle/>
          <a:p>
            <a:r>
              <a:rPr lang="nl-NL" b="1" dirty="0" err="1"/>
              <a:t>Position</a:t>
            </a:r>
            <a:r>
              <a:rPr lang="nl-NL" b="1" dirty="0"/>
              <a:t> internationale </a:t>
            </a:r>
            <a:r>
              <a:rPr lang="nl-NL" b="1" dirty="0" err="1"/>
              <a:t>actuelle</a:t>
            </a:r>
            <a:r>
              <a:rPr lang="nl-NL" b="1" dirty="0"/>
              <a:t> de la </a:t>
            </a:r>
            <a:r>
              <a:rPr lang="nl-NL" b="1" dirty="0" err="1"/>
              <a:t>Belgique</a:t>
            </a:r>
            <a:endParaRPr lang="nl-NL" b="1" dirty="0"/>
          </a:p>
        </p:txBody>
      </p:sp>
      <p:sp>
        <p:nvSpPr>
          <p:cNvPr id="3" name="Slide Number Placeholder 2">
            <a:extLst>
              <a:ext uri="{FF2B5EF4-FFF2-40B4-BE49-F238E27FC236}">
                <a16:creationId xmlns:a16="http://schemas.microsoft.com/office/drawing/2014/main" id="{A100AA18-4CB7-45EB-BFB0-411687966D92}"/>
              </a:ext>
            </a:extLst>
          </p:cNvPr>
          <p:cNvSpPr>
            <a:spLocks noGrp="1"/>
          </p:cNvSpPr>
          <p:nvPr>
            <p:ph type="sldNum" sz="quarter" idx="4"/>
          </p:nvPr>
        </p:nvSpPr>
        <p:spPr>
          <a:xfrm>
            <a:off x="10500036" y="6477261"/>
            <a:ext cx="1311275" cy="391249"/>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4A31EAF4-EAAB-499B-B098-C90F03F1122D}" type="slidenum">
              <a:rPr kumimoji="0" lang="en-GB" altLang="en-US" b="1" i="0" u="none" strike="noStrike" kern="1200" cap="none" spc="0" normalizeH="0" baseline="0" noProof="0" smtClean="0">
                <a:ln>
                  <a:noFill/>
                </a:ln>
                <a:solidFill>
                  <a:srgbClr val="EEECE1">
                    <a:lumMod val="90000"/>
                  </a:srgbClr>
                </a:solidFill>
                <a:effectLst/>
                <a:uLnTx/>
                <a:uFillTx/>
                <a:latin typeface="Calibri"/>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en-GB" altLang="en-US" b="1" i="0" u="none" strike="noStrike" kern="1200" cap="none" spc="0" normalizeH="0" baseline="0" noProof="0" dirty="0">
              <a:ln>
                <a:noFill/>
              </a:ln>
              <a:solidFill>
                <a:srgbClr val="EEECE1">
                  <a:lumMod val="90000"/>
                </a:srgbClr>
              </a:solidFill>
              <a:effectLst/>
              <a:uLnTx/>
              <a:uFillTx/>
              <a:latin typeface="Calibri"/>
              <a:ea typeface="+mn-ea"/>
              <a:cs typeface="+mn-cs"/>
            </a:endParaRPr>
          </a:p>
        </p:txBody>
      </p:sp>
      <p:sp>
        <p:nvSpPr>
          <p:cNvPr id="4" name="Text Placeholder 3">
            <a:extLst>
              <a:ext uri="{FF2B5EF4-FFF2-40B4-BE49-F238E27FC236}">
                <a16:creationId xmlns:a16="http://schemas.microsoft.com/office/drawing/2014/main" id="{CE6441E8-9998-457B-B367-D3E46E297336}"/>
              </a:ext>
            </a:extLst>
          </p:cNvPr>
          <p:cNvSpPr>
            <a:spLocks noGrp="1"/>
          </p:cNvSpPr>
          <p:nvPr>
            <p:ph type="body" sz="quarter" idx="10"/>
          </p:nvPr>
        </p:nvSpPr>
        <p:spPr>
          <a:xfrm>
            <a:off x="720000" y="1368000"/>
            <a:ext cx="10575634" cy="3402783"/>
          </a:xfrm>
        </p:spPr>
        <p:txBody>
          <a:bodyPr/>
          <a:lstStyle/>
          <a:p>
            <a:r>
              <a:rPr lang="fr-BE" altLang="en-US" dirty="0"/>
              <a:t>Survol en 72 graphiques, année la plus récente</a:t>
            </a:r>
          </a:p>
          <a:p>
            <a:pPr>
              <a:spcAft>
                <a:spcPts val="15600"/>
              </a:spcAft>
            </a:pPr>
            <a:r>
              <a:rPr lang="fr-BE" altLang="en-US" dirty="0"/>
              <a:t>BE comparée aux pays UE / à la moyenne UE / à trois pays voisins DE, FR, NL</a:t>
            </a:r>
          </a:p>
          <a:p>
            <a:r>
              <a:rPr lang="nl-NL" altLang="en-US" dirty="0" err="1"/>
              <a:t>Résultats</a:t>
            </a:r>
            <a:r>
              <a:rPr lang="nl-NL" altLang="en-US" dirty="0"/>
              <a:t> </a:t>
            </a:r>
            <a:r>
              <a:rPr lang="nl-NL" altLang="en-US" dirty="0" err="1"/>
              <a:t>mitigés</a:t>
            </a:r>
            <a:r>
              <a:rPr lang="nl-NL" altLang="en-US" dirty="0"/>
              <a:t>| </a:t>
            </a:r>
            <a:r>
              <a:rPr lang="nl-NL" altLang="en-US" sz="2200" dirty="0" err="1"/>
              <a:t>exemple</a:t>
            </a:r>
            <a:r>
              <a:rPr lang="nl-NL" altLang="en-US" sz="2200" dirty="0"/>
              <a:t>: 64 indicateurs </a:t>
            </a:r>
            <a:r>
              <a:rPr lang="nl-NL" altLang="en-US" sz="2200" dirty="0" err="1"/>
              <a:t>avec</a:t>
            </a:r>
            <a:r>
              <a:rPr lang="nl-NL" altLang="en-US" sz="2200" dirty="0"/>
              <a:t> </a:t>
            </a:r>
            <a:r>
              <a:rPr lang="nl-NL" altLang="en-US" sz="2200" dirty="0" err="1"/>
              <a:t>données</a:t>
            </a:r>
            <a:r>
              <a:rPr lang="nl-NL" altLang="en-US" sz="2200" dirty="0"/>
              <a:t> </a:t>
            </a:r>
            <a:r>
              <a:rPr lang="nl-NL" altLang="en-US" sz="2200" dirty="0" err="1"/>
              <a:t>sur</a:t>
            </a:r>
            <a:r>
              <a:rPr lang="nl-NL" altLang="en-US" sz="2200" dirty="0"/>
              <a:t> </a:t>
            </a:r>
            <a:r>
              <a:rPr lang="nl-NL" altLang="en-US" sz="2200" dirty="0" err="1"/>
              <a:t>pays</a:t>
            </a:r>
            <a:r>
              <a:rPr lang="nl-NL" altLang="en-US" sz="2200" dirty="0"/>
              <a:t> UE</a:t>
            </a:r>
          </a:p>
        </p:txBody>
      </p:sp>
      <p:sp>
        <p:nvSpPr>
          <p:cNvPr id="16" name="TextBox 15">
            <a:extLst>
              <a:ext uri="{FF2B5EF4-FFF2-40B4-BE49-F238E27FC236}">
                <a16:creationId xmlns:a16="http://schemas.microsoft.com/office/drawing/2014/main" id="{485936EE-90DA-C6D0-C702-A38FF935DE03}"/>
              </a:ext>
            </a:extLst>
          </p:cNvPr>
          <p:cNvSpPr txBox="1"/>
          <p:nvPr/>
        </p:nvSpPr>
        <p:spPr>
          <a:xfrm>
            <a:off x="1306514" y="4949685"/>
            <a:ext cx="9944962" cy="991169"/>
          </a:xfrm>
          <a:prstGeom prst="rect">
            <a:avLst/>
          </a:prstGeom>
          <a:noFill/>
          <a:ln>
            <a:solidFill>
              <a:srgbClr val="0070C0"/>
            </a:solidFill>
            <a:prstDash val="dash"/>
          </a:ln>
        </p:spPr>
        <p:txBody>
          <a:bodyPr wrap="square" rtlCol="0">
            <a:spAutoFit/>
          </a:bodyPr>
          <a:lstStyle/>
          <a:p>
            <a:pPr marL="0" marR="0" lvl="0" indent="0" algn="l" defTabSz="457200" rtl="0" eaLnBrk="0" fontAlgn="base" latinLnBrk="0" hangingPunct="0">
              <a:lnSpc>
                <a:spcPct val="110000"/>
              </a:lnSpc>
              <a:spcBef>
                <a:spcPct val="0"/>
              </a:spcBef>
              <a:spcAft>
                <a:spcPct val="0"/>
              </a:spcAft>
              <a:buClrTx/>
              <a:buSzTx/>
              <a:buFontTx/>
              <a:buNone/>
              <a:tabLst>
                <a:tab pos="288000" algn="l"/>
                <a:tab pos="1296000" algn="l"/>
                <a:tab pos="2592000" algn="l"/>
                <a:tab pos="5616000" algn="l"/>
              </a:tabLst>
              <a:defRPr/>
            </a:pP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BE 	23 </a:t>
            </a:r>
            <a:r>
              <a:rPr kumimoji="0" lang="nl-NL" altLang="en-US" sz="1800" b="0" i="0" u="none" strike="noStrike" kern="1200" cap="none" spc="0" normalizeH="0" baseline="0" noProof="0" dirty="0" err="1">
                <a:ln>
                  <a:noFill/>
                </a:ln>
                <a:solidFill>
                  <a:prstClr val="white">
                    <a:lumMod val="50000"/>
                  </a:prstClr>
                </a:solidFill>
                <a:effectLst/>
                <a:uLnTx/>
                <a:uFillTx/>
                <a:latin typeface="Calibri" panose="020F0502020204030204" pitchFamily="34" charset="0"/>
                <a:ea typeface="+mn-ea"/>
                <a:cs typeface="+mn-cs"/>
              </a:rPr>
              <a:t>fois</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dans </a:t>
            </a:r>
            <a:r>
              <a:rPr kumimoji="0" lang="nl-NL" altLang="en-US" sz="1800" b="0" i="0" u="none" strike="noStrike" kern="1200" cap="none" spc="0" normalizeH="0" baseline="0" noProof="0" dirty="0" err="1">
                <a:ln>
                  <a:noFill/>
                </a:ln>
                <a:solidFill>
                  <a:prstClr val="white">
                    <a:lumMod val="50000"/>
                  </a:prstClr>
                </a:solidFill>
                <a:effectLst/>
                <a:uLnTx/>
                <a:uFillTx/>
                <a:latin typeface="Calibri" panose="020F0502020204030204" pitchFamily="34" charset="0"/>
                <a:ea typeface="+mn-ea"/>
                <a:cs typeface="+mn-cs"/>
              </a:rPr>
              <a:t>meilleur</a:t>
            </a:r>
            <a:r>
              <a:rPr lang="nl-NL" altLang="en-US" dirty="0">
                <a:solidFill>
                  <a:prstClr val="white">
                    <a:lumMod val="50000"/>
                  </a:prstClr>
                </a:solidFill>
              </a:rPr>
              <a:t> </a:t>
            </a:r>
            <a:r>
              <a:rPr kumimoji="0" lang="nl-NL" altLang="en-US" sz="1800" b="0" i="0" u="none" strike="noStrike" kern="1200" cap="none" spc="0" normalizeH="0" baseline="0" noProof="0" dirty="0" err="1">
                <a:ln>
                  <a:noFill/>
                </a:ln>
                <a:solidFill>
                  <a:prstClr val="white">
                    <a:lumMod val="50000"/>
                  </a:prstClr>
                </a:solidFill>
                <a:effectLst/>
                <a:uLnTx/>
                <a:uFillTx/>
                <a:latin typeface="Calibri" panose="020F0502020204030204" pitchFamily="34" charset="0"/>
                <a:ea typeface="+mn-ea"/>
                <a:cs typeface="+mn-cs"/>
              </a:rPr>
              <a:t>groupe</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 </a:t>
            </a:r>
            <a:r>
              <a:rPr kumimoji="0" lang="nl-NL" altLang="en-US" sz="1800" b="0" i="0" u="none" strike="noStrike" kern="1200" cap="none" spc="0" normalizeH="0" baseline="0" noProof="0" dirty="0" err="1">
                <a:ln>
                  <a:noFill/>
                </a:ln>
                <a:solidFill>
                  <a:prstClr val="white">
                    <a:lumMod val="50000"/>
                  </a:prstClr>
                </a:solidFill>
                <a:effectLst/>
                <a:uLnTx/>
                <a:uFillTx/>
                <a:latin typeface="Calibri" panose="020F0502020204030204" pitchFamily="34" charset="0"/>
                <a:ea typeface="+mn-ea"/>
                <a:cs typeface="+mn-cs"/>
              </a:rPr>
              <a:t>exemple</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fr-BE" altLang="en-US" sz="18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Surface marine en zone Natura 2000 </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(i70) </a:t>
            </a:r>
            <a:b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b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27	   </a:t>
            </a:r>
            <a:r>
              <a:rPr kumimoji="0" lang="nl-NL" altLang="en-US" sz="1800" b="0" i="0" u="none" strike="noStrike" kern="1200" cap="none" spc="0" normalizeH="0" baseline="0" noProof="0" dirty="0" err="1">
                <a:ln>
                  <a:noFill/>
                </a:ln>
                <a:solidFill>
                  <a:prstClr val="white">
                    <a:lumMod val="50000"/>
                  </a:prstClr>
                </a:solidFill>
                <a:effectLst/>
                <a:uLnTx/>
                <a:uFillTx/>
                <a:latin typeface="Calibri" panose="020F0502020204030204" pitchFamily="34" charset="0"/>
                <a:ea typeface="+mn-ea"/>
                <a:cs typeface="+mn-cs"/>
              </a:rPr>
              <a:t>groupe</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nl-NL" altLang="en-US" sz="1800" b="0" i="0" u="none" strike="noStrike" kern="1200" cap="none" spc="0" normalizeH="0" baseline="0" noProof="0" dirty="0" err="1">
                <a:ln>
                  <a:noFill/>
                </a:ln>
                <a:solidFill>
                  <a:prstClr val="white">
                    <a:lumMod val="50000"/>
                  </a:prstClr>
                </a:solidFill>
                <a:effectLst/>
                <a:uLnTx/>
                <a:uFillTx/>
                <a:latin typeface="Calibri" panose="020F0502020204030204" pitchFamily="34" charset="0"/>
                <a:ea typeface="+mn-ea"/>
                <a:cs typeface="+mn-cs"/>
              </a:rPr>
              <a:t>moyen</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fr-BE" altLang="en-US" sz="18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Maîtrise insuffisante de la lecture </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(i28)</a:t>
            </a:r>
            <a:b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b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14	   </a:t>
            </a:r>
            <a:r>
              <a:rPr kumimoji="0" lang="nl-NL" altLang="en-US" sz="1800" b="0" i="0" u="none" strike="noStrike" kern="1200" cap="none" spc="0" normalizeH="0" baseline="0" noProof="0" dirty="0" err="1">
                <a:ln>
                  <a:noFill/>
                </a:ln>
                <a:solidFill>
                  <a:prstClr val="white">
                    <a:lumMod val="50000"/>
                  </a:prstClr>
                </a:solidFill>
                <a:effectLst/>
                <a:uLnTx/>
                <a:uFillTx/>
                <a:latin typeface="Calibri" panose="020F0502020204030204" pitchFamily="34" charset="0"/>
                <a:ea typeface="+mn-ea"/>
                <a:cs typeface="+mn-cs"/>
              </a:rPr>
              <a:t>moins</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bon </a:t>
            </a:r>
            <a:r>
              <a:rPr kumimoji="0" lang="nl-NL" altLang="en-US" sz="1800" b="0" i="0" u="none" strike="noStrike" kern="1200" cap="none" spc="0" normalizeH="0" baseline="0" noProof="0" dirty="0" err="1">
                <a:ln>
                  <a:noFill/>
                </a:ln>
                <a:solidFill>
                  <a:prstClr val="white">
                    <a:lumMod val="50000"/>
                  </a:prstClr>
                </a:solidFill>
                <a:effectLst/>
                <a:uLnTx/>
                <a:uFillTx/>
                <a:latin typeface="Calibri" panose="020F0502020204030204" pitchFamily="34" charset="0"/>
                <a:ea typeface="+mn-ea"/>
                <a:cs typeface="+mn-cs"/>
              </a:rPr>
              <a:t>groupe</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lang="nl-NL" altLang="en-US" i="1" dirty="0">
                <a:solidFill>
                  <a:prstClr val="white">
                    <a:lumMod val="50000"/>
                  </a:prstClr>
                </a:solidFill>
              </a:rPr>
              <a:t>E</a:t>
            </a:r>
            <a:r>
              <a:rPr kumimoji="0" lang="nl-NL" altLang="en-US" sz="1800" b="0" i="1" u="none" strike="noStrike" kern="1200" cap="none" spc="0" normalizeH="0" baseline="0" noProof="0" dirty="0" err="1">
                <a:ln>
                  <a:noFill/>
                </a:ln>
                <a:solidFill>
                  <a:prstClr val="white">
                    <a:lumMod val="50000"/>
                  </a:prstClr>
                </a:solidFill>
                <a:effectLst/>
                <a:uLnTx/>
                <a:uFillTx/>
                <a:latin typeface="Calibri" panose="020F0502020204030204" pitchFamily="34" charset="0"/>
                <a:ea typeface="+mn-ea"/>
                <a:cs typeface="+mn-cs"/>
              </a:rPr>
              <a:t>mploi</a:t>
            </a:r>
            <a:r>
              <a:rPr kumimoji="0" lang="nl-NL" altLang="en-US" sz="18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nl-NL" altLang="en-US" sz="1800" b="0" i="0"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(i42)</a:t>
            </a:r>
          </a:p>
        </p:txBody>
      </p:sp>
      <p:pic>
        <p:nvPicPr>
          <p:cNvPr id="9" name="Picture 8">
            <a:extLst>
              <a:ext uri="{FF2B5EF4-FFF2-40B4-BE49-F238E27FC236}">
                <a16:creationId xmlns:a16="http://schemas.microsoft.com/office/drawing/2014/main" id="{3B43D24D-A18F-9159-4CCF-FA2935FB5311}"/>
              </a:ext>
            </a:extLst>
          </p:cNvPr>
          <p:cNvPicPr>
            <a:picLocks noChangeAspect="1"/>
          </p:cNvPicPr>
          <p:nvPr/>
        </p:nvPicPr>
        <p:blipFill>
          <a:blip r:embed="rId2"/>
          <a:srcRect t="7034"/>
          <a:stretch/>
        </p:blipFill>
        <p:spPr>
          <a:xfrm>
            <a:off x="1027027" y="2706379"/>
            <a:ext cx="10268607" cy="1563551"/>
          </a:xfrm>
          <a:prstGeom prst="rect">
            <a:avLst/>
          </a:prstGeom>
        </p:spPr>
      </p:pic>
    </p:spTree>
    <p:extLst>
      <p:ext uri="{BB962C8B-B14F-4D97-AF65-F5344CB8AC3E}">
        <p14:creationId xmlns:p14="http://schemas.microsoft.com/office/powerpoint/2010/main" val="4093939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4EB78-56AE-64CE-D2CC-F9C56912CDB4}"/>
              </a:ext>
            </a:extLst>
          </p:cNvPr>
          <p:cNvSpPr>
            <a:spLocks noGrp="1"/>
          </p:cNvSpPr>
          <p:nvPr>
            <p:ph type="title"/>
          </p:nvPr>
        </p:nvSpPr>
        <p:spPr>
          <a:xfrm>
            <a:off x="1096960" y="113162"/>
            <a:ext cx="10259743" cy="975406"/>
          </a:xfrm>
        </p:spPr>
        <p:txBody>
          <a:bodyPr>
            <a:noAutofit/>
          </a:bodyPr>
          <a:lstStyle/>
          <a:p>
            <a:r>
              <a:rPr lang="nl-BE" b="1" dirty="0"/>
              <a:t>Position de la Belgique comparée aux pays de l’UE</a:t>
            </a:r>
            <a:br>
              <a:rPr lang="nl-BE" b="1" dirty="0"/>
            </a:br>
            <a:r>
              <a:rPr lang="nl-BE" sz="2800" b="1" dirty="0"/>
              <a:t>par composante du développement durable</a:t>
            </a:r>
            <a:endParaRPr lang="nl-NL" b="1" dirty="0"/>
          </a:p>
        </p:txBody>
      </p:sp>
      <p:sp>
        <p:nvSpPr>
          <p:cNvPr id="3" name="Slide Number Placeholder 2">
            <a:extLst>
              <a:ext uri="{FF2B5EF4-FFF2-40B4-BE49-F238E27FC236}">
                <a16:creationId xmlns:a16="http://schemas.microsoft.com/office/drawing/2014/main" id="{F68CD6CB-12C0-B248-F8E0-2B6F466950BC}"/>
              </a:ext>
            </a:extLst>
          </p:cNvPr>
          <p:cNvSpPr>
            <a:spLocks noGrp="1"/>
          </p:cNvSpPr>
          <p:nvPr>
            <p:ph type="sldNum" sz="quarter" idx="4"/>
          </p:nvPr>
        </p:nvSpPr>
        <p:spPr>
          <a:xfrm>
            <a:off x="10575920" y="6466751"/>
            <a:ext cx="1311275" cy="391249"/>
          </a:xfrm>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4A31EAF4-EAAB-499B-B098-C90F03F1122D}" type="slidenum">
              <a:rPr kumimoji="0" lang="en-GB" altLang="en-US" b="1" i="0" u="none" strike="noStrike" kern="1200" cap="none" spc="0" normalizeH="0" baseline="0" noProof="0" smtClean="0">
                <a:ln>
                  <a:noFill/>
                </a:ln>
                <a:solidFill>
                  <a:srgbClr val="EEECE1">
                    <a:lumMod val="90000"/>
                  </a:srgbClr>
                </a:solidFill>
                <a:effectLst/>
                <a:uLnTx/>
                <a:uFillTx/>
                <a:latin typeface="Calibri"/>
                <a:ea typeface="+mn-ea"/>
                <a:cs typeface="+mn-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GB" altLang="en-US" b="1" i="0" u="none" strike="noStrike" kern="1200" cap="none" spc="0" normalizeH="0" baseline="0" noProof="0" dirty="0">
              <a:ln>
                <a:noFill/>
              </a:ln>
              <a:solidFill>
                <a:srgbClr val="EEECE1">
                  <a:lumMod val="90000"/>
                </a:srgbClr>
              </a:solidFill>
              <a:effectLst/>
              <a:uLnTx/>
              <a:uFillTx/>
              <a:latin typeface="Calibri"/>
              <a:ea typeface="+mn-ea"/>
              <a:cs typeface="+mn-cs"/>
            </a:endParaRPr>
          </a:p>
        </p:txBody>
      </p:sp>
      <p:graphicFrame>
        <p:nvGraphicFramePr>
          <p:cNvPr id="5" name="Table 4">
            <a:extLst>
              <a:ext uri="{FF2B5EF4-FFF2-40B4-BE49-F238E27FC236}">
                <a16:creationId xmlns:a16="http://schemas.microsoft.com/office/drawing/2014/main" id="{88B9AB97-C0B9-D0D6-2CEE-45EB96AC56F2}"/>
              </a:ext>
            </a:extLst>
          </p:cNvPr>
          <p:cNvGraphicFramePr>
            <a:graphicFrameLocks noGrp="1"/>
          </p:cNvGraphicFramePr>
          <p:nvPr>
            <p:extLst>
              <p:ext uri="{D42A27DB-BD31-4B8C-83A1-F6EECF244321}">
                <p14:modId xmlns:p14="http://schemas.microsoft.com/office/powerpoint/2010/main" val="3143303815"/>
              </p:ext>
            </p:extLst>
          </p:nvPr>
        </p:nvGraphicFramePr>
        <p:xfrm>
          <a:off x="1096961" y="1746774"/>
          <a:ext cx="10259743" cy="3199200"/>
        </p:xfrm>
        <a:graphic>
          <a:graphicData uri="http://schemas.openxmlformats.org/drawingml/2006/table">
            <a:tbl>
              <a:tblPr firstRow="1" bandRow="1"/>
              <a:tblGrid>
                <a:gridCol w="2507938">
                  <a:extLst>
                    <a:ext uri="{9D8B030D-6E8A-4147-A177-3AD203B41FA5}">
                      <a16:colId xmlns:a16="http://schemas.microsoft.com/office/drawing/2014/main" val="524450379"/>
                    </a:ext>
                  </a:extLst>
                </a:gridCol>
                <a:gridCol w="1550361">
                  <a:extLst>
                    <a:ext uri="{9D8B030D-6E8A-4147-A177-3AD203B41FA5}">
                      <a16:colId xmlns:a16="http://schemas.microsoft.com/office/drawing/2014/main" val="3930671415"/>
                    </a:ext>
                  </a:extLst>
                </a:gridCol>
                <a:gridCol w="1550361">
                  <a:extLst>
                    <a:ext uri="{9D8B030D-6E8A-4147-A177-3AD203B41FA5}">
                      <a16:colId xmlns:a16="http://schemas.microsoft.com/office/drawing/2014/main" val="1094166370"/>
                    </a:ext>
                  </a:extLst>
                </a:gridCol>
                <a:gridCol w="1550361">
                  <a:extLst>
                    <a:ext uri="{9D8B030D-6E8A-4147-A177-3AD203B41FA5}">
                      <a16:colId xmlns:a16="http://schemas.microsoft.com/office/drawing/2014/main" val="3359250519"/>
                    </a:ext>
                  </a:extLst>
                </a:gridCol>
                <a:gridCol w="1550361">
                  <a:extLst>
                    <a:ext uri="{9D8B030D-6E8A-4147-A177-3AD203B41FA5}">
                      <a16:colId xmlns:a16="http://schemas.microsoft.com/office/drawing/2014/main" val="253743444"/>
                    </a:ext>
                  </a:extLst>
                </a:gridCol>
                <a:gridCol w="1550361">
                  <a:extLst>
                    <a:ext uri="{9D8B030D-6E8A-4147-A177-3AD203B41FA5}">
                      <a16:colId xmlns:a16="http://schemas.microsoft.com/office/drawing/2014/main" val="4156512940"/>
                    </a:ext>
                  </a:extLst>
                </a:gridCol>
              </a:tblGrid>
              <a:tr h="432000">
                <a:tc rowSpan="2">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pPr algn="ctr"/>
                      <a:r>
                        <a:rPr lang="nl-BE" sz="2100" b="0" cap="small" baseline="0" noProof="0">
                          <a:solidFill>
                            <a:schemeClr val="bg1"/>
                          </a:solidFill>
                        </a:rPr>
                        <a:t> BE dans Groupe UE</a:t>
                      </a:r>
                      <a:endParaRPr lang="nl-BE" sz="2100" b="0" cap="small" baseline="0" noProof="0" dirty="0">
                        <a:solidFill>
                          <a:schemeClr val="bg1"/>
                        </a:solidFill>
                      </a:endParaRPr>
                    </a:p>
                  </a:txBody>
                  <a:tcPr anchor="ctr">
                    <a:lnL w="12700" cap="flat" cmpd="sng" algn="ctr">
                      <a:solidFill>
                        <a:srgbClr val="2D687E"/>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2D687E"/>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gridSpan="4">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pPr algn="ctr"/>
                      <a:r>
                        <a:rPr lang="nl-BE" sz="2400" b="0" cap="small" baseline="0" noProof="0">
                          <a:solidFill>
                            <a:schemeClr val="bg1"/>
                          </a:solidFill>
                        </a:rPr>
                        <a:t>Composante</a:t>
                      </a:r>
                      <a:endParaRPr lang="nl-BE" sz="2400" b="0" cap="small" baseline="0" noProof="0" dirty="0">
                        <a:solidFill>
                          <a:schemeClr val="bg1"/>
                        </a:solidFill>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2D687E"/>
                    </a:solidFill>
                  </a:tcPr>
                </a:tc>
                <a:tc hMerge="1">
                  <a:txBody>
                    <a:bodyPr/>
                    <a:lstStyle/>
                    <a:p>
                      <a:endParaRPr lang="en-US" dirty="0"/>
                    </a:p>
                  </a:txBody>
                  <a:tcPr>
                    <a:solidFill>
                      <a:srgbClr val="2D687E"/>
                    </a:solidFill>
                  </a:tcPr>
                </a:tc>
                <a:tc hMerge="1">
                  <a:txBody>
                    <a:bodyPr/>
                    <a:lstStyle/>
                    <a:p>
                      <a:pPr algn="ctr"/>
                      <a:endParaRPr lang="nl-BE" sz="2400" b="0" cap="small" baseline="0" noProof="0" dirty="0"/>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2D687E"/>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hMerge="1">
                  <a:txBody>
                    <a:bodyPr/>
                    <a:lstStyle/>
                    <a:p>
                      <a:pPr algn="ctr"/>
                      <a:endParaRPr lang="nl-BE" sz="2400" b="0" cap="small" baseline="0" noProof="0" dirty="0"/>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2D687E"/>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rowSpan="2">
                  <a:txBody>
                    <a:bodyPr/>
                    <a:lstStyle>
                      <a:lvl1pPr marL="0" algn="l" defTabSz="914400" rtl="0" eaLnBrk="1" latinLnBrk="0" hangingPunct="1">
                        <a:defRPr sz="1800" b="1" kern="1200">
                          <a:solidFill>
                            <a:schemeClr val="lt1"/>
                          </a:solidFill>
                          <a:latin typeface="Trebuchet MS"/>
                        </a:defRPr>
                      </a:lvl1pPr>
                      <a:lvl2pPr marL="457200" algn="l" defTabSz="914400" rtl="0" eaLnBrk="1" latinLnBrk="0" hangingPunct="1">
                        <a:defRPr sz="1800" b="1" kern="1200">
                          <a:solidFill>
                            <a:schemeClr val="lt1"/>
                          </a:solidFill>
                          <a:latin typeface="Trebuchet MS"/>
                        </a:defRPr>
                      </a:lvl2pPr>
                      <a:lvl3pPr marL="914400" algn="l" defTabSz="914400" rtl="0" eaLnBrk="1" latinLnBrk="0" hangingPunct="1">
                        <a:defRPr sz="1800" b="1" kern="1200">
                          <a:solidFill>
                            <a:schemeClr val="lt1"/>
                          </a:solidFill>
                          <a:latin typeface="Trebuchet MS"/>
                        </a:defRPr>
                      </a:lvl3pPr>
                      <a:lvl4pPr marL="1371600" algn="l" defTabSz="914400" rtl="0" eaLnBrk="1" latinLnBrk="0" hangingPunct="1">
                        <a:defRPr sz="1800" b="1" kern="1200">
                          <a:solidFill>
                            <a:schemeClr val="lt1"/>
                          </a:solidFill>
                          <a:latin typeface="Trebuchet MS"/>
                        </a:defRPr>
                      </a:lvl4pPr>
                      <a:lvl5pPr marL="1828800" algn="l" defTabSz="914400" rtl="0" eaLnBrk="1" latinLnBrk="0" hangingPunct="1">
                        <a:defRPr sz="1800" b="1" kern="1200">
                          <a:solidFill>
                            <a:schemeClr val="lt1"/>
                          </a:solidFill>
                          <a:latin typeface="Trebuchet MS"/>
                        </a:defRPr>
                      </a:lvl5pPr>
                      <a:lvl6pPr marL="2286000" algn="l" defTabSz="914400" rtl="0" eaLnBrk="1" latinLnBrk="0" hangingPunct="1">
                        <a:defRPr sz="1800" b="1" kern="1200">
                          <a:solidFill>
                            <a:schemeClr val="lt1"/>
                          </a:solidFill>
                          <a:latin typeface="Trebuchet MS"/>
                        </a:defRPr>
                      </a:lvl6pPr>
                      <a:lvl7pPr marL="2743200" algn="l" defTabSz="914400" rtl="0" eaLnBrk="1" latinLnBrk="0" hangingPunct="1">
                        <a:defRPr sz="1800" b="1" kern="1200">
                          <a:solidFill>
                            <a:schemeClr val="lt1"/>
                          </a:solidFill>
                          <a:latin typeface="Trebuchet MS"/>
                        </a:defRPr>
                      </a:lvl7pPr>
                      <a:lvl8pPr marL="3200400" algn="l" defTabSz="914400" rtl="0" eaLnBrk="1" latinLnBrk="0" hangingPunct="1">
                        <a:defRPr sz="1800" b="1" kern="1200">
                          <a:solidFill>
                            <a:schemeClr val="lt1"/>
                          </a:solidFill>
                          <a:latin typeface="Trebuchet MS"/>
                        </a:defRPr>
                      </a:lvl8pPr>
                      <a:lvl9pPr marL="3657600" algn="l" defTabSz="914400" rtl="0" eaLnBrk="1" latinLnBrk="0" hangingPunct="1">
                        <a:defRPr sz="1800" b="1" kern="1200">
                          <a:solidFill>
                            <a:schemeClr val="lt1"/>
                          </a:solidFill>
                          <a:latin typeface="Trebuchet MS"/>
                        </a:defRPr>
                      </a:lvl9pPr>
                    </a:lstStyle>
                    <a:p>
                      <a:pPr algn="ctr"/>
                      <a:r>
                        <a:rPr lang="nl-BE" sz="2400" b="0" cap="small" baseline="0" noProof="0">
                          <a:solidFill>
                            <a:schemeClr val="bg1"/>
                          </a:solidFill>
                        </a:rPr>
                        <a:t>Total</a:t>
                      </a:r>
                      <a:endParaRPr lang="nl-BE" sz="2400" b="0" cap="small" baseline="0" noProof="0" dirty="0">
                        <a:solidFill>
                          <a:schemeClr val="bg1"/>
                        </a:solidFill>
                      </a:endParaRPr>
                    </a:p>
                  </a:txBody>
                  <a:tcPr anchor="ctr">
                    <a:lnL w="12700" cap="flat" cmpd="sng" algn="ctr">
                      <a:solidFill>
                        <a:srgbClr val="FFFFFF"/>
                      </a:solidFill>
                      <a:prstDash val="solid"/>
                      <a:round/>
                      <a:headEnd type="none" w="med" len="med"/>
                      <a:tailEnd type="none" w="med" len="med"/>
                    </a:lnL>
                    <a:lnR w="12700" cap="flat" cmpd="sng" algn="ctr">
                      <a:solidFill>
                        <a:srgbClr val="2D687E"/>
                      </a:solidFill>
                      <a:prstDash val="solid"/>
                      <a:round/>
                      <a:headEnd type="none" w="med" len="med"/>
                      <a:tailEnd type="none" w="med" len="med"/>
                    </a:lnR>
                    <a:lnT w="12700" cap="flat" cmpd="sng" algn="ctr">
                      <a:solidFill>
                        <a:srgbClr val="2D687E"/>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extLst>
                  <a:ext uri="{0D108BD9-81ED-4DB2-BD59-A6C34878D82A}">
                    <a16:rowId xmlns:a16="http://schemas.microsoft.com/office/drawing/2014/main" val="1046858187"/>
                  </a:ext>
                </a:extLst>
              </a:tr>
              <a:tr h="432000">
                <a:tc vMerge="1">
                  <a:txBody>
                    <a:bodyPr/>
                    <a:lstStyle/>
                    <a:p>
                      <a:endParaRPr lang="en-US" dirty="0"/>
                    </a:p>
                  </a:txBody>
                  <a:tcPr>
                    <a:solidFill>
                      <a:srgbClr val="2D687E"/>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ctr"/>
                      <a:r>
                        <a:rPr lang="nl-BE" sz="2200" cap="small" baseline="0" noProof="0">
                          <a:solidFill>
                            <a:schemeClr val="bg1"/>
                          </a:solidFill>
                        </a:rPr>
                        <a:t>sociale</a:t>
                      </a:r>
                      <a:endParaRPr lang="nl-BE" sz="2200" cap="small" baseline="0" noProof="0" dirty="0">
                        <a:solidFill>
                          <a:schemeClr val="bg1"/>
                        </a:solidFill>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2D687E"/>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ctr"/>
                      <a:r>
                        <a:rPr lang="nl-BE" sz="2200" cap="small" baseline="0" noProof="0">
                          <a:solidFill>
                            <a:schemeClr val="bg1"/>
                          </a:solidFill>
                        </a:rPr>
                        <a:t>environne-mentale</a:t>
                      </a:r>
                      <a:endParaRPr lang="nl-BE" sz="2200" cap="small" baseline="0" noProof="0" dirty="0">
                        <a:solidFill>
                          <a:schemeClr val="bg1"/>
                        </a:solidFill>
                      </a:endParaRPr>
                    </a:p>
                  </a:txBody>
                  <a:tcPr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2D687E"/>
                    </a:solidFill>
                  </a:tcPr>
                </a:tc>
                <a:tc>
                  <a:txBody>
                    <a:bodyPr/>
                    <a:lstStyle/>
                    <a:p>
                      <a:pPr marL="0" algn="ctr" defTabSz="914400" rtl="0" eaLnBrk="1" latinLnBrk="0" hangingPunct="1"/>
                      <a:r>
                        <a:rPr lang="nl-BE" sz="2200" kern="1200" cap="small" baseline="0" noProof="0">
                          <a:solidFill>
                            <a:schemeClr val="bg1"/>
                          </a:solidFill>
                          <a:latin typeface="Trebuchet MS"/>
                          <a:ea typeface="+mn-ea"/>
                          <a:cs typeface="+mn-cs"/>
                        </a:rPr>
                        <a:t>économique</a:t>
                      </a:r>
                      <a:endParaRPr lang="nl-NL" sz="2200" kern="1200" cap="small" baseline="0">
                        <a:solidFill>
                          <a:schemeClr val="bg1"/>
                        </a:solidFill>
                        <a:latin typeface="Trebuchet MS"/>
                        <a:ea typeface="+mn-ea"/>
                        <a:cs typeface="+mn-cs"/>
                      </a:endParaRPr>
                    </a:p>
                  </a:txBody>
                  <a:tcPr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a:txBody>
                    <a:bodyPr/>
                    <a:lstStyle/>
                    <a:p>
                      <a:pPr marL="0" algn="ctr" defTabSz="914400" rtl="0" eaLnBrk="1" latinLnBrk="0" hangingPunct="1"/>
                      <a:r>
                        <a:rPr lang="nl-BE" sz="2000" kern="1200" cap="small" baseline="0">
                          <a:solidFill>
                            <a:schemeClr val="bg1"/>
                          </a:solidFill>
                          <a:latin typeface="Trebuchet MS"/>
                          <a:ea typeface="+mn-ea"/>
                          <a:cs typeface="+mn-cs"/>
                        </a:rPr>
                        <a:t>gouvernance</a:t>
                      </a:r>
                      <a:endParaRPr lang="nl-NL" sz="2000" kern="1200" cap="small" baseline="0">
                        <a:solidFill>
                          <a:schemeClr val="bg1"/>
                        </a:solidFill>
                        <a:latin typeface="Trebuchet MS"/>
                        <a:ea typeface="+mn-ea"/>
                        <a:cs typeface="+mn-cs"/>
                      </a:endParaRPr>
                    </a:p>
                  </a:txBody>
                  <a:tcPr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mpd="sng">
                      <a:noFill/>
                    </a:lnB>
                    <a:lnTlToBr w="12700" cmpd="sng">
                      <a:noFill/>
                      <a:prstDash val="solid"/>
                    </a:lnTlToBr>
                    <a:lnBlToTr w="12700" cmpd="sng">
                      <a:noFill/>
                      <a:prstDash val="solid"/>
                    </a:lnBlToTr>
                    <a:solidFill>
                      <a:srgbClr val="2D687E"/>
                    </a:solidFill>
                  </a:tcPr>
                </a:tc>
                <a:tc vMerge="1">
                  <a:txBody>
                    <a:bodyPr/>
                    <a:lstStyle/>
                    <a:p>
                      <a:endParaRPr lang="en-US" dirty="0"/>
                    </a:p>
                  </a:txBody>
                  <a:tcPr>
                    <a:solidFill>
                      <a:srgbClr val="2D687E"/>
                    </a:solidFill>
                  </a:tcPr>
                </a:tc>
                <a:extLst>
                  <a:ext uri="{0D108BD9-81ED-4DB2-BD59-A6C34878D82A}">
                    <a16:rowId xmlns:a16="http://schemas.microsoft.com/office/drawing/2014/main" val="457131039"/>
                  </a:ext>
                </a:extLst>
              </a:tr>
              <a:tr h="504000">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ctr"/>
                      <a:r>
                        <a:rPr lang="nl-BE" sz="2400" cap="small" baseline="0" noProof="0">
                          <a:solidFill>
                            <a:srgbClr val="2D687E"/>
                          </a:solidFill>
                        </a:rPr>
                        <a:t>meilleur</a:t>
                      </a:r>
                      <a:endParaRPr lang="nl-BE" sz="2400" cap="small" baseline="0" noProof="0" dirty="0">
                        <a:solidFill>
                          <a:srgbClr val="2D687E"/>
                        </a:solidFill>
                      </a:endParaRPr>
                    </a:p>
                  </a:txBody>
                  <a:tcPr>
                    <a:lnL w="12700" cap="flat" cmpd="sng" algn="ctr">
                      <a:solidFill>
                        <a:srgbClr val="2D687E"/>
                      </a:solidFill>
                      <a:prstDash val="solid"/>
                      <a:round/>
                      <a:headEnd type="none" w="med" len="med"/>
                      <a:tailEnd type="none" w="med" len="med"/>
                    </a:lnL>
                    <a:lnR w="12700" cmpd="sng">
                      <a:noFill/>
                    </a:lnR>
                    <a:lnT w="381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rgbClr val="2D687E"/>
                          </a:solidFill>
                          <a:latin typeface="+mj-lt"/>
                        </a:rPr>
                        <a:t>14</a:t>
                      </a:r>
                    </a:p>
                  </a:txBody>
                  <a:tcPr marR="457200" anchor="ctr">
                    <a:lnL w="12700" cmpd="sng">
                      <a:noFill/>
                    </a:lnL>
                    <a:lnR w="12700" cmpd="sng">
                      <a:noFill/>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a:solidFill>
                            <a:srgbClr val="2D687E"/>
                          </a:solidFill>
                          <a:latin typeface="+mj-lt"/>
                        </a:rPr>
                        <a:t>2</a:t>
                      </a:r>
                      <a:endParaRPr lang="en-US" sz="2400" dirty="0">
                        <a:solidFill>
                          <a:srgbClr val="2D687E"/>
                        </a:solidFill>
                        <a:latin typeface="+mj-lt"/>
                      </a:endParaRPr>
                    </a:p>
                  </a:txBody>
                  <a:tcPr marR="457200" anchor="ctr">
                    <a:lnL w="12700" cmpd="sng">
                      <a:noFill/>
                    </a:lnL>
                    <a:lnR w="12700" cmpd="sng">
                      <a:noFill/>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400" dirty="0">
                          <a:solidFill>
                            <a:srgbClr val="2D687E"/>
                          </a:solidFill>
                          <a:latin typeface="+mj-lt"/>
                        </a:rPr>
                        <a:t>5</a:t>
                      </a:r>
                    </a:p>
                  </a:txBody>
                  <a:tcPr marR="457200" anchor="ctr">
                    <a:lnL w="12700" cmpd="sng">
                      <a:noFill/>
                    </a:lnL>
                    <a:lnR w="12700" cap="flat" cmpd="sng" algn="ctr">
                      <a:noFill/>
                      <a:prstDash val="solid"/>
                      <a:round/>
                      <a:headEnd type="none" w="med" len="med"/>
                      <a:tailEnd type="none" w="med" len="med"/>
                    </a:lnR>
                    <a:lnT w="381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400" dirty="0">
                          <a:solidFill>
                            <a:srgbClr val="2D687E"/>
                          </a:solidFill>
                          <a:latin typeface="+mj-lt"/>
                        </a:rPr>
                        <a:t>2</a:t>
                      </a:r>
                    </a:p>
                  </a:txBody>
                  <a:tcPr marR="457200" anchor="ctr">
                    <a:lnL w="12700" cmpd="sng">
                      <a:noFill/>
                    </a:lnL>
                    <a:lnR w="12700" cap="flat" cmpd="sng" algn="ctr">
                      <a:noFill/>
                      <a:prstDash val="solid"/>
                      <a:round/>
                      <a:headEnd type="none" w="med" len="med"/>
                      <a:tailEnd type="none" w="med" len="med"/>
                    </a:lnR>
                    <a:lnT w="381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rgbClr val="2D687E"/>
                          </a:solidFill>
                          <a:latin typeface="+mj-lt"/>
                        </a:rPr>
                        <a:t>23</a:t>
                      </a:r>
                    </a:p>
                  </a:txBody>
                  <a:tcPr marR="457200" anchor="ctr">
                    <a:lnL w="12700" cmpd="sng">
                      <a:noFill/>
                    </a:lnL>
                    <a:lnR w="12700" cap="flat" cmpd="sng" algn="ctr">
                      <a:solidFill>
                        <a:srgbClr val="2D687E"/>
                      </a:solidFill>
                      <a:prstDash val="solid"/>
                      <a:round/>
                      <a:headEnd type="none" w="med" len="med"/>
                      <a:tailEnd type="none" w="med" len="med"/>
                    </a:lnR>
                    <a:lnT w="381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33106280"/>
                  </a:ext>
                </a:extLst>
              </a:tr>
              <a:tr h="504000">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ctr"/>
                      <a:r>
                        <a:rPr lang="nl-BE" sz="2400" cap="small" baseline="0" noProof="0">
                          <a:solidFill>
                            <a:srgbClr val="2D687E"/>
                          </a:solidFill>
                        </a:rPr>
                        <a:t>moyen</a:t>
                      </a:r>
                      <a:endParaRPr lang="nl-BE" sz="2400" cap="small" baseline="0" noProof="0" dirty="0">
                        <a:solidFill>
                          <a:srgbClr val="2D687E"/>
                        </a:solidFill>
                      </a:endParaRPr>
                    </a:p>
                  </a:txBody>
                  <a:tcPr>
                    <a:lnL w="12700" cap="flat" cmpd="sng" algn="ctr">
                      <a:solidFill>
                        <a:srgbClr val="2D687E"/>
                      </a:solid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rgbClr val="2D687E"/>
                          </a:solidFill>
                          <a:latin typeface="+mj-lt"/>
                        </a:rPr>
                        <a:t>17</a:t>
                      </a:r>
                    </a:p>
                  </a:txBody>
                  <a:tcPr marR="457200"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rgbClr val="2D687E"/>
                          </a:solidFill>
                          <a:latin typeface="+mj-lt"/>
                        </a:rPr>
                        <a:t>6</a:t>
                      </a:r>
                    </a:p>
                  </a:txBody>
                  <a:tcPr marR="457200" anchor="ctr">
                    <a:lnL w="12700" cmpd="sng">
                      <a:noFill/>
                    </a:lnL>
                    <a:lnR w="12700" cmpd="sng">
                      <a:noFill/>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400" dirty="0">
                          <a:solidFill>
                            <a:srgbClr val="2D687E"/>
                          </a:solidFill>
                          <a:latin typeface="+mj-lt"/>
                        </a:rPr>
                        <a:t>3</a:t>
                      </a:r>
                    </a:p>
                  </a:txBody>
                  <a:tcPr marR="457200"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a:r>
                        <a:rPr lang="en-US" sz="2400" dirty="0">
                          <a:solidFill>
                            <a:srgbClr val="2D687E"/>
                          </a:solidFill>
                          <a:latin typeface="+mj-lt"/>
                        </a:rPr>
                        <a:t>1</a:t>
                      </a:r>
                    </a:p>
                  </a:txBody>
                  <a:tcPr marR="457200"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rgbClr val="2D687E"/>
                          </a:solidFill>
                          <a:latin typeface="+mj-lt"/>
                        </a:rPr>
                        <a:t>27</a:t>
                      </a:r>
                    </a:p>
                  </a:txBody>
                  <a:tcPr marR="457200" anchor="ctr">
                    <a:lnL w="12700" cmpd="sng">
                      <a:noFill/>
                    </a:lnL>
                    <a:lnR w="12700" cap="flat" cmpd="sng" algn="ctr">
                      <a:solidFill>
                        <a:srgbClr val="2D687E"/>
                      </a:solidFill>
                      <a:prstDash val="solid"/>
                      <a:round/>
                      <a:headEnd type="none" w="med" len="med"/>
                      <a:tailEnd type="none" w="med" len="med"/>
                    </a:lnR>
                    <a:lnT w="12700" cap="flat" cmpd="sng" algn="ctr">
                      <a:solidFill>
                        <a:srgbClr val="2D687E"/>
                      </a:solidFill>
                      <a:prstDash val="solid"/>
                      <a:round/>
                      <a:headEnd type="none" w="med" len="med"/>
                      <a:tailEnd type="none" w="med" len="med"/>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546989"/>
                  </a:ext>
                </a:extLst>
              </a:tr>
              <a:tr h="504000">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ctr"/>
                      <a:r>
                        <a:rPr lang="nl-BE" sz="2400" cap="small" baseline="0" noProof="0">
                          <a:solidFill>
                            <a:srgbClr val="2D687E"/>
                          </a:solidFill>
                        </a:rPr>
                        <a:t>moins bon</a:t>
                      </a:r>
                    </a:p>
                  </a:txBody>
                  <a:tcPr>
                    <a:lnL w="12700" cap="flat" cmpd="sng" algn="ctr">
                      <a:solidFill>
                        <a:srgbClr val="2D687E"/>
                      </a:solidFill>
                      <a:prstDash val="solid"/>
                      <a:round/>
                      <a:headEnd type="none" w="med" len="med"/>
                      <a:tailEnd type="none" w="med" len="med"/>
                    </a:lnL>
                    <a:lnR w="12700" cmpd="sng">
                      <a:noFill/>
                    </a:lnR>
                    <a:lnT w="12700" cap="flat" cmpd="sng" algn="ctr">
                      <a:solidFill>
                        <a:srgbClr val="2D687E"/>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rgbClr val="2D687E"/>
                          </a:solidFill>
                          <a:latin typeface="+mj-lt"/>
                        </a:rPr>
                        <a:t>5</a:t>
                      </a:r>
                    </a:p>
                  </a:txBody>
                  <a:tcPr marR="457200" anchor="ctr">
                    <a:lnL w="12700" cmpd="sng">
                      <a:noFill/>
                    </a:lnL>
                    <a:lnR w="12700" cmpd="sng">
                      <a:noFill/>
                    </a:lnR>
                    <a:lnT w="12700" cap="flat" cmpd="sng" algn="ctr">
                      <a:solidFill>
                        <a:srgbClr val="2D687E"/>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rgbClr val="2D687E"/>
                          </a:solidFill>
                          <a:latin typeface="+mj-lt"/>
                        </a:rPr>
                        <a:t>6</a:t>
                      </a:r>
                    </a:p>
                  </a:txBody>
                  <a:tcPr marR="457200" anchor="ctr">
                    <a:lnL w="12700" cmpd="sng">
                      <a:noFill/>
                    </a:lnL>
                    <a:lnR w="12700" cmpd="sng">
                      <a:noFill/>
                    </a:lnR>
                    <a:lnT w="12700" cap="flat" cmpd="sng" algn="ctr">
                      <a:solidFill>
                        <a:srgbClr val="2D687E"/>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r>
                        <a:rPr lang="en-US" sz="2400" dirty="0">
                          <a:solidFill>
                            <a:srgbClr val="2D687E"/>
                          </a:solidFill>
                          <a:latin typeface="+mj-lt"/>
                        </a:rPr>
                        <a:t>3</a:t>
                      </a:r>
                    </a:p>
                  </a:txBody>
                  <a:tcPr marR="457200"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pPr algn="r"/>
                      <a:r>
                        <a:rPr lang="en-US" sz="2400" dirty="0">
                          <a:solidFill>
                            <a:srgbClr val="2D687E"/>
                          </a:solidFill>
                          <a:latin typeface="+mj-lt"/>
                        </a:rPr>
                        <a:t>0</a:t>
                      </a:r>
                    </a:p>
                  </a:txBody>
                  <a:tcPr marR="457200" anchor="ctr">
                    <a:lnL w="12700" cmpd="sng">
                      <a:noFill/>
                    </a:lnL>
                    <a:lnR w="12700" cap="flat" cmpd="sng" algn="ctr">
                      <a:noFill/>
                      <a:prstDash val="solid"/>
                      <a:round/>
                      <a:headEnd type="none" w="med" len="med"/>
                      <a:tailEnd type="none" w="med" len="med"/>
                    </a:lnR>
                    <a:lnT w="12700" cap="flat" cmpd="sng" algn="ctr">
                      <a:solidFill>
                        <a:srgbClr val="2D687E"/>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rgbClr val="2D687E"/>
                          </a:solidFill>
                          <a:latin typeface="+mj-lt"/>
                        </a:rPr>
                        <a:t>14</a:t>
                      </a:r>
                    </a:p>
                  </a:txBody>
                  <a:tcPr marR="457200" anchor="ctr">
                    <a:lnL w="12700" cmpd="sng">
                      <a:noFill/>
                    </a:lnL>
                    <a:lnR w="12700" cap="flat" cmpd="sng" algn="ctr">
                      <a:solidFill>
                        <a:srgbClr val="2D687E"/>
                      </a:solidFill>
                      <a:prstDash val="solid"/>
                      <a:round/>
                      <a:headEnd type="none" w="med" len="med"/>
                      <a:tailEnd type="none" w="med" len="med"/>
                    </a:lnR>
                    <a:lnT w="12700" cap="flat" cmpd="sng" algn="ctr">
                      <a:solidFill>
                        <a:srgbClr val="2D687E"/>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7412205"/>
                  </a:ext>
                </a:extLst>
              </a:tr>
              <a:tr h="468000">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nl-BE" sz="2400" cap="small" baseline="0" noProof="0">
                          <a:solidFill>
                            <a:schemeClr val="bg1"/>
                          </a:solidFill>
                        </a:rPr>
                        <a:t>Total</a:t>
                      </a:r>
                      <a:endParaRPr lang="nl-BE" sz="2400" cap="small" baseline="0" noProof="0" dirty="0">
                        <a:solidFill>
                          <a:schemeClr val="bg1"/>
                        </a:solidFill>
                      </a:endParaRPr>
                    </a:p>
                  </a:txBody>
                  <a:tcPr anchor="ctr">
                    <a:lnL w="12700" cap="flat" cmpd="sng" algn="ctr">
                      <a:solidFill>
                        <a:srgbClr val="2D687E"/>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solidFill>
                      <a:srgbClr val="2D687E"/>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chemeClr val="bg1"/>
                          </a:solidFill>
                        </a:rPr>
                        <a:t>36</a:t>
                      </a:r>
                    </a:p>
                  </a:txBody>
                  <a:tcPr marR="4572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solidFill>
                      <a:srgbClr val="2D687E"/>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a:solidFill>
                            <a:schemeClr val="bg1"/>
                          </a:solidFill>
                        </a:rPr>
                        <a:t>14</a:t>
                      </a:r>
                      <a:endParaRPr lang="en-US" sz="2400" dirty="0">
                        <a:solidFill>
                          <a:schemeClr val="bg1"/>
                        </a:solidFill>
                      </a:endParaRPr>
                    </a:p>
                  </a:txBody>
                  <a:tcPr marR="4572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solidFill>
                      <a:srgbClr val="2D687E"/>
                    </a:solidFill>
                  </a:tcPr>
                </a:tc>
                <a:tc>
                  <a:txBody>
                    <a:bodyPr/>
                    <a:lstStyle/>
                    <a:p>
                      <a:pPr marL="0" algn="r" defTabSz="914400" rtl="0" eaLnBrk="1" latinLnBrk="0" hangingPunct="1"/>
                      <a:r>
                        <a:rPr lang="en-US" sz="2400" kern="1200" dirty="0">
                          <a:solidFill>
                            <a:schemeClr val="bg1"/>
                          </a:solidFill>
                          <a:latin typeface="Trebuchet MS"/>
                          <a:ea typeface="+mn-ea"/>
                          <a:cs typeface="+mn-cs"/>
                        </a:rPr>
                        <a:t>11</a:t>
                      </a:r>
                    </a:p>
                  </a:txBody>
                  <a:tcPr marR="4572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solidFill>
                      <a:srgbClr val="2D687E"/>
                    </a:solidFill>
                  </a:tcPr>
                </a:tc>
                <a:tc>
                  <a:txBody>
                    <a:bodyPr/>
                    <a:lstStyle/>
                    <a:p>
                      <a:pPr marL="0" algn="r" defTabSz="914400" rtl="0" eaLnBrk="1" latinLnBrk="0" hangingPunct="1"/>
                      <a:r>
                        <a:rPr lang="en-US" sz="2400" kern="1200" dirty="0">
                          <a:solidFill>
                            <a:schemeClr val="bg1"/>
                          </a:solidFill>
                          <a:latin typeface="Trebuchet MS"/>
                          <a:ea typeface="+mn-ea"/>
                          <a:cs typeface="+mn-cs"/>
                        </a:rPr>
                        <a:t>3</a:t>
                      </a:r>
                    </a:p>
                  </a:txBody>
                  <a:tcPr marR="45720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solidFill>
                      <a:srgbClr val="2D687E"/>
                    </a:solidFill>
                  </a:tcPr>
                </a:tc>
                <a:tc>
                  <a:txBody>
                    <a:bodyPr/>
                    <a:lstStyle>
                      <a:lvl1pPr marL="0" algn="l" defTabSz="914400" rtl="0" eaLnBrk="1" latinLnBrk="0" hangingPunct="1">
                        <a:defRPr sz="1800" kern="1200">
                          <a:solidFill>
                            <a:schemeClr val="dk1"/>
                          </a:solidFill>
                          <a:latin typeface="Trebuchet MS"/>
                        </a:defRPr>
                      </a:lvl1pPr>
                      <a:lvl2pPr marL="457200" algn="l" defTabSz="914400" rtl="0" eaLnBrk="1" latinLnBrk="0" hangingPunct="1">
                        <a:defRPr sz="1800" kern="1200">
                          <a:solidFill>
                            <a:schemeClr val="dk1"/>
                          </a:solidFill>
                          <a:latin typeface="Trebuchet MS"/>
                        </a:defRPr>
                      </a:lvl2pPr>
                      <a:lvl3pPr marL="914400" algn="l" defTabSz="914400" rtl="0" eaLnBrk="1" latinLnBrk="0" hangingPunct="1">
                        <a:defRPr sz="1800" kern="1200">
                          <a:solidFill>
                            <a:schemeClr val="dk1"/>
                          </a:solidFill>
                          <a:latin typeface="Trebuchet MS"/>
                        </a:defRPr>
                      </a:lvl3pPr>
                      <a:lvl4pPr marL="1371600" algn="l" defTabSz="914400" rtl="0" eaLnBrk="1" latinLnBrk="0" hangingPunct="1">
                        <a:defRPr sz="1800" kern="1200">
                          <a:solidFill>
                            <a:schemeClr val="dk1"/>
                          </a:solidFill>
                          <a:latin typeface="Trebuchet MS"/>
                        </a:defRPr>
                      </a:lvl4pPr>
                      <a:lvl5pPr marL="1828800" algn="l" defTabSz="914400" rtl="0" eaLnBrk="1" latinLnBrk="0" hangingPunct="1">
                        <a:defRPr sz="1800" kern="1200">
                          <a:solidFill>
                            <a:schemeClr val="dk1"/>
                          </a:solidFill>
                          <a:latin typeface="Trebuchet MS"/>
                        </a:defRPr>
                      </a:lvl5pPr>
                      <a:lvl6pPr marL="2286000" algn="l" defTabSz="914400" rtl="0" eaLnBrk="1" latinLnBrk="0" hangingPunct="1">
                        <a:defRPr sz="1800" kern="1200">
                          <a:solidFill>
                            <a:schemeClr val="dk1"/>
                          </a:solidFill>
                          <a:latin typeface="Trebuchet MS"/>
                        </a:defRPr>
                      </a:lvl6pPr>
                      <a:lvl7pPr marL="2743200" algn="l" defTabSz="914400" rtl="0" eaLnBrk="1" latinLnBrk="0" hangingPunct="1">
                        <a:defRPr sz="1800" kern="1200">
                          <a:solidFill>
                            <a:schemeClr val="dk1"/>
                          </a:solidFill>
                          <a:latin typeface="Trebuchet MS"/>
                        </a:defRPr>
                      </a:lvl7pPr>
                      <a:lvl8pPr marL="3200400" algn="l" defTabSz="914400" rtl="0" eaLnBrk="1" latinLnBrk="0" hangingPunct="1">
                        <a:defRPr sz="1800" kern="1200">
                          <a:solidFill>
                            <a:schemeClr val="dk1"/>
                          </a:solidFill>
                          <a:latin typeface="Trebuchet MS"/>
                        </a:defRPr>
                      </a:lvl8pPr>
                      <a:lvl9pPr marL="3657600" algn="l" defTabSz="914400" rtl="0" eaLnBrk="1" latinLnBrk="0" hangingPunct="1">
                        <a:defRPr sz="1800" kern="1200">
                          <a:solidFill>
                            <a:schemeClr val="dk1"/>
                          </a:solidFill>
                          <a:latin typeface="Trebuchet MS"/>
                        </a:defRPr>
                      </a:lvl9pPr>
                    </a:lstStyle>
                    <a:p>
                      <a:pPr algn="r"/>
                      <a:r>
                        <a:rPr lang="en-US" sz="2400" dirty="0">
                          <a:solidFill>
                            <a:schemeClr val="bg1"/>
                          </a:solidFill>
                        </a:rPr>
                        <a:t>64</a:t>
                      </a:r>
                    </a:p>
                  </a:txBody>
                  <a:tcPr marR="457200" anchor="ctr">
                    <a:lnL w="12700" cap="flat" cmpd="sng" algn="ctr">
                      <a:solidFill>
                        <a:srgbClr val="FFFFFF"/>
                      </a:solidFill>
                      <a:prstDash val="solid"/>
                      <a:round/>
                      <a:headEnd type="none" w="med" len="med"/>
                      <a:tailEnd type="none" w="med" len="med"/>
                    </a:lnL>
                    <a:lnR w="12700" cap="flat" cmpd="sng" algn="ctr">
                      <a:solidFill>
                        <a:srgbClr val="2D687E"/>
                      </a:solidFill>
                      <a:prstDash val="solid"/>
                      <a:round/>
                      <a:headEnd type="none" w="med" len="med"/>
                      <a:tailEnd type="none" w="med" len="med"/>
                    </a:lnR>
                    <a:lnT w="12700" cmpd="sng">
                      <a:noFill/>
                    </a:lnT>
                    <a:lnB w="12700" cap="flat" cmpd="sng" algn="ctr">
                      <a:solidFill>
                        <a:srgbClr val="2D687E"/>
                      </a:solidFill>
                      <a:prstDash val="solid"/>
                      <a:round/>
                      <a:headEnd type="none" w="med" len="med"/>
                      <a:tailEnd type="none" w="med" len="med"/>
                    </a:lnB>
                    <a:lnTlToBr w="12700" cmpd="sng">
                      <a:noFill/>
                      <a:prstDash val="solid"/>
                    </a:lnTlToBr>
                    <a:lnBlToTr w="12700" cmpd="sng">
                      <a:noFill/>
                      <a:prstDash val="solid"/>
                    </a:lnBlToTr>
                    <a:solidFill>
                      <a:srgbClr val="2D687E"/>
                    </a:solidFill>
                  </a:tcPr>
                </a:tc>
                <a:extLst>
                  <a:ext uri="{0D108BD9-81ED-4DB2-BD59-A6C34878D82A}">
                    <a16:rowId xmlns:a16="http://schemas.microsoft.com/office/drawing/2014/main" val="2580990806"/>
                  </a:ext>
                </a:extLst>
              </a:tr>
            </a:tbl>
          </a:graphicData>
        </a:graphic>
      </p:graphicFrame>
      <p:sp>
        <p:nvSpPr>
          <p:cNvPr id="4" name="TextBox 3">
            <a:extLst>
              <a:ext uri="{FF2B5EF4-FFF2-40B4-BE49-F238E27FC236}">
                <a16:creationId xmlns:a16="http://schemas.microsoft.com/office/drawing/2014/main" id="{9A7D6D35-25C1-9E79-1774-AB441C183821}"/>
              </a:ext>
            </a:extLst>
          </p:cNvPr>
          <p:cNvSpPr txBox="1"/>
          <p:nvPr/>
        </p:nvSpPr>
        <p:spPr>
          <a:xfrm>
            <a:off x="1064303" y="1315376"/>
            <a:ext cx="7243956" cy="461665"/>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nl-BE" sz="2400" b="0" i="1" u="none" strike="noStrike" kern="1200" cap="none" spc="0" normalizeH="0" baseline="0" noProof="0" dirty="0" err="1">
                <a:ln>
                  <a:noFill/>
                </a:ln>
                <a:solidFill>
                  <a:srgbClr val="717171"/>
                </a:solidFill>
                <a:effectLst/>
                <a:uLnTx/>
                <a:uFillTx/>
                <a:latin typeface="Calibri" panose="020F0502020204030204" pitchFamily="34" charset="0"/>
                <a:ea typeface="+mn-ea"/>
                <a:cs typeface="+mn-cs"/>
              </a:rPr>
              <a:t>nombre</a:t>
            </a:r>
            <a:r>
              <a:rPr kumimoji="0" lang="nl-BE" sz="2400" b="0" i="1" u="none" strike="noStrike" kern="1200" cap="none" spc="0" normalizeH="0" baseline="0" noProof="0" dirty="0">
                <a:ln>
                  <a:noFill/>
                </a:ln>
                <a:solidFill>
                  <a:srgbClr val="717171"/>
                </a:solidFill>
                <a:effectLst/>
                <a:uLnTx/>
                <a:uFillTx/>
                <a:latin typeface="Calibri" panose="020F0502020204030204" pitchFamily="34" charset="0"/>
                <a:ea typeface="+mn-ea"/>
                <a:cs typeface="+mn-cs"/>
              </a:rPr>
              <a:t> </a:t>
            </a:r>
            <a:r>
              <a:rPr kumimoji="0" lang="nl-BE" sz="2400" b="0" i="1" u="none" strike="noStrike" kern="1200" cap="none" spc="0" normalizeH="0" baseline="0" noProof="0" dirty="0" err="1">
                <a:ln>
                  <a:noFill/>
                </a:ln>
                <a:solidFill>
                  <a:srgbClr val="717171"/>
                </a:solidFill>
                <a:effectLst/>
                <a:uLnTx/>
                <a:uFillTx/>
                <a:latin typeface="Calibri" panose="020F0502020204030204" pitchFamily="34" charset="0"/>
                <a:ea typeface="+mn-ea"/>
                <a:cs typeface="+mn-cs"/>
              </a:rPr>
              <a:t>d’indicateurs</a:t>
            </a:r>
            <a:r>
              <a:rPr kumimoji="0" lang="nl-BE" sz="2400" b="0" i="1" u="none" strike="noStrike" kern="1200" cap="none" spc="0" normalizeH="0" baseline="0" noProof="0" dirty="0">
                <a:ln>
                  <a:noFill/>
                </a:ln>
                <a:solidFill>
                  <a:srgbClr val="717171"/>
                </a:solidFill>
                <a:effectLst/>
                <a:uLnTx/>
                <a:uFillTx/>
                <a:latin typeface="Calibri" panose="020F0502020204030204" pitchFamily="34" charset="0"/>
                <a:ea typeface="+mn-ea"/>
                <a:cs typeface="+mn-cs"/>
              </a:rPr>
              <a:t> </a:t>
            </a:r>
            <a:r>
              <a:rPr kumimoji="0" lang="nl-BE" sz="2400" b="0" i="0" u="none" strike="noStrike" kern="1200" cap="none" spc="0" normalizeH="0" baseline="0" noProof="0" dirty="0">
                <a:ln>
                  <a:noFill/>
                </a:ln>
                <a:solidFill>
                  <a:srgbClr val="717171"/>
                </a:solidFill>
                <a:effectLst/>
                <a:uLnTx/>
                <a:uFillTx/>
                <a:latin typeface="Calibri" panose="020F0502020204030204" pitchFamily="34" charset="0"/>
                <a:ea typeface="+mn-ea"/>
                <a:cs typeface="+mn-cs"/>
              </a:rPr>
              <a:t>| </a:t>
            </a:r>
            <a:r>
              <a:rPr kumimoji="0" lang="nl-BE" sz="2400" b="0" i="1" u="none" strike="noStrike" kern="1200" cap="none" spc="0" normalizeH="0" baseline="0" noProof="0" dirty="0" err="1">
                <a:ln>
                  <a:noFill/>
                </a:ln>
                <a:solidFill>
                  <a:srgbClr val="717171"/>
                </a:solidFill>
                <a:effectLst/>
                <a:uLnTx/>
                <a:uFillTx/>
                <a:latin typeface="Calibri" panose="020F0502020204030204" pitchFamily="34" charset="0"/>
                <a:ea typeface="+mn-ea"/>
                <a:cs typeface="+mn-cs"/>
              </a:rPr>
              <a:t>année</a:t>
            </a:r>
            <a:r>
              <a:rPr kumimoji="0" lang="nl-BE" sz="2400" b="0" i="1" u="none" strike="noStrike" kern="1200" cap="none" spc="0" normalizeH="0" baseline="0" noProof="0" dirty="0">
                <a:ln>
                  <a:noFill/>
                </a:ln>
                <a:solidFill>
                  <a:srgbClr val="717171"/>
                </a:solidFill>
                <a:effectLst/>
                <a:uLnTx/>
                <a:uFillTx/>
                <a:latin typeface="Calibri" panose="020F0502020204030204" pitchFamily="34" charset="0"/>
                <a:ea typeface="+mn-ea"/>
                <a:cs typeface="+mn-cs"/>
              </a:rPr>
              <a:t> la plus récente</a:t>
            </a:r>
            <a:endParaRPr kumimoji="0" lang="nl-NL" sz="2400" b="0" i="1" u="none" strike="noStrike" kern="1200" cap="none" spc="0" normalizeH="0" baseline="0" noProof="0" dirty="0">
              <a:ln>
                <a:noFill/>
              </a:ln>
              <a:solidFill>
                <a:srgbClr val="717171"/>
              </a:solidFill>
              <a:effectLst/>
              <a:uLnTx/>
              <a:uFillTx/>
              <a:latin typeface="Calibri" panose="020F0502020204030204" pitchFamily="34" charset="0"/>
              <a:ea typeface="+mn-ea"/>
              <a:cs typeface="+mn-cs"/>
            </a:endParaRPr>
          </a:p>
        </p:txBody>
      </p:sp>
      <p:sp>
        <p:nvSpPr>
          <p:cNvPr id="6" name="TextBox 5">
            <a:extLst>
              <a:ext uri="{FF2B5EF4-FFF2-40B4-BE49-F238E27FC236}">
                <a16:creationId xmlns:a16="http://schemas.microsoft.com/office/drawing/2014/main" id="{7E75DF11-C041-2B1D-5D92-B0D57F7E7FCA}"/>
              </a:ext>
            </a:extLst>
          </p:cNvPr>
          <p:cNvSpPr txBox="1"/>
          <p:nvPr/>
        </p:nvSpPr>
        <p:spPr>
          <a:xfrm>
            <a:off x="1101624" y="5112199"/>
            <a:ext cx="2604177" cy="461665"/>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nl-BE" sz="2400" b="1" i="0" u="none" strike="noStrike" kern="1200" cap="none" spc="0" normalizeH="0" baseline="0" noProof="0">
                <a:ln>
                  <a:noFill/>
                </a:ln>
                <a:solidFill>
                  <a:srgbClr val="00B050"/>
                </a:solidFill>
                <a:effectLst/>
                <a:uLnTx/>
                <a:uFillTx/>
                <a:latin typeface="Calibri" panose="020F0502020204030204" pitchFamily="34" charset="0"/>
                <a:ea typeface="+mn-ea"/>
                <a:cs typeface="+mn-cs"/>
              </a:rPr>
              <a:t>BE preste mieux</a:t>
            </a:r>
          </a:p>
        </p:txBody>
      </p:sp>
      <p:sp>
        <p:nvSpPr>
          <p:cNvPr id="7" name="TextBox 6">
            <a:extLst>
              <a:ext uri="{FF2B5EF4-FFF2-40B4-BE49-F238E27FC236}">
                <a16:creationId xmlns:a16="http://schemas.microsoft.com/office/drawing/2014/main" id="{C03CE6DE-CC02-CFC3-2384-7D47C948C33C}"/>
              </a:ext>
            </a:extLst>
          </p:cNvPr>
          <p:cNvSpPr txBox="1"/>
          <p:nvPr/>
        </p:nvSpPr>
        <p:spPr>
          <a:xfrm>
            <a:off x="1101625" y="5617701"/>
            <a:ext cx="2860776" cy="461665"/>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nl-BE" sz="2400" b="1" i="0" u="none" strike="noStrike" kern="1200" cap="none" spc="0" normalizeH="0" baseline="0" noProof="0">
                <a:ln>
                  <a:noFill/>
                </a:ln>
                <a:solidFill>
                  <a:srgbClr val="FF0000"/>
                </a:solidFill>
                <a:effectLst/>
                <a:uLnTx/>
                <a:uFillTx/>
                <a:latin typeface="Calibri" panose="020F0502020204030204" pitchFamily="34" charset="0"/>
                <a:ea typeface="+mn-ea"/>
                <a:cs typeface="+mn-cs"/>
              </a:rPr>
              <a:t>BE preste moins bien</a:t>
            </a:r>
            <a:endParaRPr kumimoji="0" lang="nl-NL" sz="2400" b="1" i="0" u="none" strike="noStrike" kern="1200" cap="none" spc="0" normalizeH="0" baseline="0" noProof="0">
              <a:ln>
                <a:noFill/>
              </a:ln>
              <a:solidFill>
                <a:srgbClr val="FF0000"/>
              </a:solidFill>
              <a:effectLst/>
              <a:uLnTx/>
              <a:uFillTx/>
              <a:latin typeface="Calibri" panose="020F0502020204030204" pitchFamily="34" charset="0"/>
              <a:ea typeface="+mn-ea"/>
              <a:cs typeface="+mn-cs"/>
            </a:endParaRPr>
          </a:p>
        </p:txBody>
      </p:sp>
      <p:cxnSp>
        <p:nvCxnSpPr>
          <p:cNvPr id="10" name="Straight Connector 9">
            <a:extLst>
              <a:ext uri="{FF2B5EF4-FFF2-40B4-BE49-F238E27FC236}">
                <a16:creationId xmlns:a16="http://schemas.microsoft.com/office/drawing/2014/main" id="{80565082-0497-72FD-4006-7E9B3CFAD9B5}"/>
              </a:ext>
            </a:extLst>
          </p:cNvPr>
          <p:cNvCxnSpPr>
            <a:cxnSpLocks/>
          </p:cNvCxnSpPr>
          <p:nvPr/>
        </p:nvCxnSpPr>
        <p:spPr>
          <a:xfrm>
            <a:off x="3371267" y="5344225"/>
            <a:ext cx="1183531" cy="0"/>
          </a:xfrm>
          <a:prstGeom prst="line">
            <a:avLst/>
          </a:prstGeom>
          <a:ln w="508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0ECB479-EE2D-AE07-C344-B3A59DF47428}"/>
              </a:ext>
            </a:extLst>
          </p:cNvPr>
          <p:cNvCxnSpPr>
            <a:cxnSpLocks/>
          </p:cNvCxnSpPr>
          <p:nvPr/>
        </p:nvCxnSpPr>
        <p:spPr>
          <a:xfrm>
            <a:off x="6096000" y="4983010"/>
            <a:ext cx="0" cy="900000"/>
          </a:xfrm>
          <a:prstGeom prst="line">
            <a:avLst/>
          </a:prstGeom>
          <a:ln w="50800">
            <a:solidFill>
              <a:srgbClr val="FF0000"/>
            </a:solidFill>
            <a:headEnd type="triangle" w="lg" len="me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564597C-F08B-C6CD-D493-003FE38BCF56}"/>
              </a:ext>
            </a:extLst>
          </p:cNvPr>
          <p:cNvCxnSpPr>
            <a:cxnSpLocks/>
          </p:cNvCxnSpPr>
          <p:nvPr/>
        </p:nvCxnSpPr>
        <p:spPr>
          <a:xfrm>
            <a:off x="4554798" y="4983010"/>
            <a:ext cx="0" cy="360000"/>
          </a:xfrm>
          <a:prstGeom prst="line">
            <a:avLst/>
          </a:prstGeom>
          <a:ln w="50800">
            <a:solidFill>
              <a:srgbClr val="00B050"/>
            </a:solidFill>
            <a:headEnd type="triangle" w="lg" len="med"/>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561B80A-9583-6151-2F23-841741A416AE}"/>
              </a:ext>
            </a:extLst>
          </p:cNvPr>
          <p:cNvCxnSpPr>
            <a:cxnSpLocks/>
            <a:stCxn id="7" idx="3"/>
            <a:endCxn id="7" idx="3"/>
          </p:cNvCxnSpPr>
          <p:nvPr/>
        </p:nvCxnSpPr>
        <p:spPr>
          <a:xfrm>
            <a:off x="3962401" y="5848534"/>
            <a:ext cx="0" cy="0"/>
          </a:xfrm>
          <a:prstGeom prst="line">
            <a:avLst/>
          </a:prstGeom>
          <a:ln>
            <a:solidFill>
              <a:srgbClr val="71717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D5373BC-D0A7-B452-A744-FCE928E19C61}"/>
              </a:ext>
            </a:extLst>
          </p:cNvPr>
          <p:cNvCxnSpPr>
            <a:cxnSpLocks/>
          </p:cNvCxnSpPr>
          <p:nvPr/>
        </p:nvCxnSpPr>
        <p:spPr>
          <a:xfrm>
            <a:off x="4013070" y="5863176"/>
            <a:ext cx="2088000" cy="0"/>
          </a:xfrm>
          <a:prstGeom prst="line">
            <a:avLst/>
          </a:prstGeom>
          <a:ln w="5080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57E6299C-7909-CD82-4A2D-880688ACD7D7}"/>
              </a:ext>
            </a:extLst>
          </p:cNvPr>
          <p:cNvSpPr txBox="1"/>
          <p:nvPr/>
        </p:nvSpPr>
        <p:spPr>
          <a:xfrm>
            <a:off x="7637202" y="5109869"/>
            <a:ext cx="4249993" cy="1015663"/>
          </a:xfrm>
          <a:prstGeom prst="rect">
            <a:avLst/>
          </a:prstGeom>
          <a:noFill/>
        </p:spPr>
        <p:txBody>
          <a:bodyPr wrap="square" rtlCol="0">
            <a:spAutoFit/>
          </a:bodyPr>
          <a:lstStyle/>
          <a:p>
            <a:pPr lvl="0" algn="ctr"/>
            <a:r>
              <a:rPr kumimoji="0" lang="nl-BE" sz="2000" b="1" i="0" u="none" strike="noStrike" kern="1200" cap="none" spc="0" normalizeH="0" baseline="0" noProof="0" dirty="0">
                <a:ln>
                  <a:noFill/>
                </a:ln>
                <a:solidFill>
                  <a:srgbClr val="F57F1A"/>
                </a:solidFill>
                <a:effectLst/>
                <a:uLnTx/>
                <a:uFillTx/>
                <a:latin typeface="Calibri" panose="020F0502020204030204" pitchFamily="34" charset="0"/>
                <a:ea typeface="+mn-ea"/>
                <a:cs typeface="+mn-cs"/>
              </a:rPr>
              <a:t>ne pas </a:t>
            </a:r>
            <a:r>
              <a:rPr kumimoji="0" lang="nl-BE" sz="2000" b="1" i="0" u="none" strike="noStrike" kern="1200" cap="none" spc="0" normalizeH="0" baseline="0" noProof="0" dirty="0" err="1">
                <a:ln>
                  <a:noFill/>
                </a:ln>
                <a:solidFill>
                  <a:srgbClr val="F57F1A"/>
                </a:solidFill>
                <a:effectLst/>
                <a:uLnTx/>
                <a:uFillTx/>
                <a:latin typeface="Calibri" panose="020F0502020204030204" pitchFamily="34" charset="0"/>
                <a:ea typeface="+mn-ea"/>
                <a:cs typeface="+mn-cs"/>
              </a:rPr>
              <a:t>confondre</a:t>
            </a:r>
            <a:br>
              <a:rPr kumimoji="0" lang="nl-BE" sz="2000" b="1" i="0" u="none" strike="noStrike" kern="1200" cap="none" spc="0" normalizeH="0" baseline="0" noProof="0" dirty="0">
                <a:ln>
                  <a:noFill/>
                </a:ln>
                <a:solidFill>
                  <a:srgbClr val="F57F1A"/>
                </a:solidFill>
                <a:effectLst/>
                <a:uLnTx/>
                <a:uFillTx/>
                <a:latin typeface="Calibri" panose="020F0502020204030204" pitchFamily="34" charset="0"/>
                <a:ea typeface="+mn-ea"/>
                <a:cs typeface="+mn-cs"/>
              </a:rPr>
            </a:br>
            <a:r>
              <a:rPr lang="nl-BE" sz="2000" b="1" dirty="0">
                <a:solidFill>
                  <a:srgbClr val="717171"/>
                </a:solidFill>
              </a:rPr>
              <a:t>analyse internationale </a:t>
            </a:r>
            <a:r>
              <a:rPr lang="nl-BE" sz="2000" b="1" dirty="0">
                <a:solidFill>
                  <a:schemeClr val="accent1"/>
                </a:solidFill>
              </a:rPr>
              <a:t>&amp;</a:t>
            </a:r>
            <a:br>
              <a:rPr lang="nl-BE" sz="2000" b="1" dirty="0">
                <a:solidFill>
                  <a:schemeClr val="accent1"/>
                </a:solidFill>
              </a:rPr>
            </a:br>
            <a:r>
              <a:rPr lang="nl-BE" sz="2000" b="1" dirty="0">
                <a:solidFill>
                  <a:srgbClr val="717171"/>
                </a:solidFill>
              </a:rPr>
              <a:t>é</a:t>
            </a:r>
            <a:r>
              <a:rPr kumimoji="0" lang="nl-BE" sz="2000" b="1" i="0" u="none" strike="noStrike" kern="1200" cap="none" spc="0" normalizeH="0" baseline="0" noProof="0" dirty="0">
                <a:ln>
                  <a:noFill/>
                </a:ln>
                <a:solidFill>
                  <a:srgbClr val="717171"/>
                </a:solidFill>
                <a:effectLst/>
                <a:uLnTx/>
                <a:uFillTx/>
                <a:latin typeface="Calibri" panose="020F0502020204030204" pitchFamily="34" charset="0"/>
                <a:ea typeface="+mn-ea"/>
                <a:cs typeface="+mn-cs"/>
              </a:rPr>
              <a:t>valuation de la tendance vers les SDG</a:t>
            </a:r>
          </a:p>
        </p:txBody>
      </p:sp>
      <p:sp>
        <p:nvSpPr>
          <p:cNvPr id="22" name="TextBox 21">
            <a:extLst>
              <a:ext uri="{FF2B5EF4-FFF2-40B4-BE49-F238E27FC236}">
                <a16:creationId xmlns:a16="http://schemas.microsoft.com/office/drawing/2014/main" id="{5081FCEF-94D7-7206-E4C7-EFEC996C7DDA}"/>
              </a:ext>
            </a:extLst>
          </p:cNvPr>
          <p:cNvSpPr txBox="1"/>
          <p:nvPr/>
        </p:nvSpPr>
        <p:spPr>
          <a:xfrm>
            <a:off x="7918595" y="5017536"/>
            <a:ext cx="304367" cy="830997"/>
          </a:xfrm>
          <a:prstGeom prst="rect">
            <a:avLst/>
          </a:prstGeom>
          <a:noFill/>
        </p:spPr>
        <p:txBody>
          <a:bodyPr wrap="square" rtlCol="0">
            <a:spAutoFit/>
          </a:body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nl-BE" sz="4800" b="1" i="0" u="none" strike="noStrike" kern="1200" cap="none" spc="0" normalizeH="0" baseline="0" noProof="0" dirty="0">
                <a:ln>
                  <a:noFill/>
                </a:ln>
                <a:solidFill>
                  <a:srgbClr val="F57F1A"/>
                </a:solidFill>
                <a:effectLst/>
                <a:uLnTx/>
                <a:uFillTx/>
                <a:latin typeface="Calibri" panose="020F0502020204030204" pitchFamily="34" charset="0"/>
                <a:ea typeface="+mn-ea"/>
                <a:cs typeface="+mn-cs"/>
              </a:rPr>
              <a:t>!</a:t>
            </a:r>
          </a:p>
        </p:txBody>
      </p:sp>
    </p:spTree>
    <p:extLst>
      <p:ext uri="{BB962C8B-B14F-4D97-AF65-F5344CB8AC3E}">
        <p14:creationId xmlns:p14="http://schemas.microsoft.com/office/powerpoint/2010/main" val="101982388"/>
      </p:ext>
    </p:extLst>
  </p:cSld>
  <p:clrMapOvr>
    <a:masterClrMapping/>
  </p:clrMapOvr>
</p:sld>
</file>

<file path=ppt/theme/theme1.xml><?xml version="1.0" encoding="utf-8"?>
<a:theme xmlns:a="http://schemas.openxmlformats.org/drawingml/2006/main" name="Theme BFP 2024">
  <a:themeElements>
    <a:clrScheme name="New BFP colors">
      <a:dk1>
        <a:srgbClr val="414141"/>
      </a:dk1>
      <a:lt1>
        <a:sysClr val="window" lastClr="FFFFFF"/>
      </a:lt1>
      <a:dk2>
        <a:srgbClr val="034552"/>
      </a:dk2>
      <a:lt2>
        <a:srgbClr val="F6F3E1"/>
      </a:lt2>
      <a:accent1>
        <a:srgbClr val="EB8D00"/>
      </a:accent1>
      <a:accent2>
        <a:srgbClr val="034552"/>
      </a:accent2>
      <a:accent3>
        <a:srgbClr val="FF9900"/>
      </a:accent3>
      <a:accent4>
        <a:srgbClr val="0789A3"/>
      </a:accent4>
      <a:accent5>
        <a:srgbClr val="6DC3D2"/>
      </a:accent5>
      <a:accent6>
        <a:srgbClr val="07353E"/>
      </a:accent6>
      <a:hlink>
        <a:srgbClr val="0000FF"/>
      </a:hlink>
      <a:folHlink>
        <a:srgbClr val="800080"/>
      </a:folHlink>
    </a:clrScheme>
    <a:fontScheme name="BFP_font">
      <a:majorFont>
        <a:latin typeface="Calibri"/>
        <a:ea typeface=""/>
        <a:cs typeface=""/>
      </a:majorFont>
      <a:minorFont>
        <a:latin typeface="Calibri"/>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solidFill>
          <a:schemeClr val="accent4">
            <a:lumMod val="20000"/>
            <a:lumOff val="80000"/>
          </a:schemeClr>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rgbClr val="71717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heme BFP 2024" id="{D65A2584-C23C-4006-9FBF-DF51B68E15B1}" vid="{B01AC931-BDBA-433E-BBAD-61DD4F2D775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42f3632-a43c-4897-bd71-13a0521c0d9d" xsi:nil="true"/>
    <lcf76f155ced4ddcb4097134ff3c332f xmlns="5e879597-5c23-4243-b02f-71da49acb581">
      <Terms xmlns="http://schemas.microsoft.com/office/infopath/2007/PartnerControls"/>
    </lcf76f155ced4ddcb4097134ff3c332f>
    <_dlc_DocId xmlns="242f3632-a43c-4897-bd71-13a0521c0d9d">JC55ATSTZ4FW-2058743950-471211</_dlc_DocId>
    <_dlc_DocIdUrl xmlns="242f3632-a43c-4897-bd71-13a0521c0d9d">
      <Url>https://sylvesterproductions.sharepoint.com/sites/Sylvester-FS/_layouts/15/DocIdRedir.aspx?ID=JC55ATSTZ4FW-2058743950-471211</Url>
      <Description>JC55ATSTZ4FW-2058743950-471211</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A34C411142378429A8AAB849A75DF79" ma:contentTypeVersion="19" ma:contentTypeDescription="Een nieuw document maken." ma:contentTypeScope="" ma:versionID="7019a0ce1cdcd6a5527f4db6b125aa28">
  <xsd:schema xmlns:xsd="http://www.w3.org/2001/XMLSchema" xmlns:xs="http://www.w3.org/2001/XMLSchema" xmlns:p="http://schemas.microsoft.com/office/2006/metadata/properties" xmlns:ns2="242f3632-a43c-4897-bd71-13a0521c0d9d" xmlns:ns3="5e879597-5c23-4243-b02f-71da49acb581" targetNamespace="http://schemas.microsoft.com/office/2006/metadata/properties" ma:root="true" ma:fieldsID="526fcf7360768f950e4814b34e439178" ns2:_="" ns3:_="">
    <xsd:import namespace="242f3632-a43c-4897-bd71-13a0521c0d9d"/>
    <xsd:import namespace="5e879597-5c23-4243-b02f-71da49acb581"/>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LengthInSeconds" minOccurs="0"/>
                <xsd:element ref="ns3:MediaServiceDateTaken" minOccurs="0"/>
                <xsd:element ref="ns3:MediaServiceGenerationTime" minOccurs="0"/>
                <xsd:element ref="ns3:MediaServiceEventHashCode" minOccurs="0"/>
                <xsd:element ref="ns3:MediaServiceLocation" minOccurs="0"/>
                <xsd:element ref="ns3:MediaServiceOCR" minOccurs="0"/>
                <xsd:element ref="ns3:lcf76f155ced4ddcb4097134ff3c332f" minOccurs="0"/>
                <xsd:element ref="ns2:TaxCatchAll"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2f3632-a43c-4897-bd71-13a0521c0d9d"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Gedeeld met details" ma:internalName="SharedWithDetails" ma:readOnly="true">
      <xsd:simpleType>
        <xsd:restriction base="dms:Note">
          <xsd:maxLength value="255"/>
        </xsd:restriction>
      </xsd:simpleType>
    </xsd:element>
    <xsd:element name="TaxCatchAll" ma:index="26" nillable="true" ma:displayName="Taxonomy Catch All Column" ma:hidden="true" ma:list="{4c20ed5d-e087-4132-bbe9-0b287cdadf01}" ma:internalName="TaxCatchAll" ma:showField="CatchAllData" ma:web="242f3632-a43c-4897-bd71-13a0521c0d9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e879597-5c23-4243-b02f-71da49acb581" elementFormDefault="qualified">
    <xsd:import namespace="http://schemas.microsoft.com/office/2006/documentManagement/types"/>
    <xsd:import namespace="http://schemas.microsoft.com/office/infopath/2007/PartnerControls"/>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DateTaken" ma:index="19" nillable="true" ma:displayName="MediaServiceDateTaken" ma:hidden="true" ma:internalName="MediaServiceDateTaken"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Location" ma:index="22" nillable="true" ma:displayName="Location" ma:internalName="MediaServiceLocation" ma:readOnly="true">
      <xsd:simpleType>
        <xsd:restriction base="dms:Text"/>
      </xsd:simpleType>
    </xsd:element>
    <xsd:element name="MediaServiceOCR" ma:index="23" nillable="true" ma:displayName="Extracted Text" ma:internalName="MediaServiceOCR" ma:readOnly="true">
      <xsd:simpleType>
        <xsd:restriction base="dms:Note">
          <xsd:maxLength value="255"/>
        </xsd:restriction>
      </xsd:simpleType>
    </xsd:element>
    <xsd:element name="lcf76f155ced4ddcb4097134ff3c332f" ma:index="25" nillable="true" ma:taxonomy="true" ma:internalName="lcf76f155ced4ddcb4097134ff3c332f" ma:taxonomyFieldName="MediaServiceImageTags" ma:displayName="Afbeeldingtags" ma:readOnly="false" ma:fieldId="{5cf76f15-5ced-4ddc-b409-7134ff3c332f}" ma:taxonomyMulti="true" ma:sspId="5060fc94-1c05-4bab-a3c8-7fec47a3c7a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C04E00B2-5DAA-4632-A024-C9B9D893AE47}">
  <ds:schemaRefs>
    <ds:schemaRef ds:uri="http://www.w3.org/XML/1998/namespace"/>
    <ds:schemaRef ds:uri="ec3f2595-2542-4483-9d3e-d90bd4c7c94c"/>
    <ds:schemaRef ds:uri="http://schemas.microsoft.com/office/2006/documentManagement/types"/>
    <ds:schemaRef ds:uri="http://purl.org/dc/elements/1.1/"/>
    <ds:schemaRef ds:uri="b4b7497d-46e7-429d-ba75-dc0dd45b592e"/>
    <ds:schemaRef ds:uri="http://schemas.openxmlformats.org/package/2006/metadata/core-properties"/>
    <ds:schemaRef ds:uri="http://schemas.microsoft.com/office/2006/metadata/properties"/>
    <ds:schemaRef ds:uri="http://schemas.microsoft.com/office/infopath/2007/PartnerControls"/>
    <ds:schemaRef ds:uri="http://purl.org/dc/dcmitype/"/>
    <ds:schemaRef ds:uri="http://purl.org/dc/terms/"/>
  </ds:schemaRefs>
</ds:datastoreItem>
</file>

<file path=customXml/itemProps2.xml><?xml version="1.0" encoding="utf-8"?>
<ds:datastoreItem xmlns:ds="http://schemas.openxmlformats.org/officeDocument/2006/customXml" ds:itemID="{ED2B3543-3728-4777-B907-764374C081C9}">
  <ds:schemaRefs>
    <ds:schemaRef ds:uri="http://schemas.microsoft.com/sharepoint/v3/contenttype/forms"/>
  </ds:schemaRefs>
</ds:datastoreItem>
</file>

<file path=customXml/itemProps3.xml><?xml version="1.0" encoding="utf-8"?>
<ds:datastoreItem xmlns:ds="http://schemas.openxmlformats.org/officeDocument/2006/customXml" ds:itemID="{AA6A67EF-8942-4216-B97E-3C50AED97163}"/>
</file>

<file path=customXml/itemProps4.xml><?xml version="1.0" encoding="utf-8"?>
<ds:datastoreItem xmlns:ds="http://schemas.openxmlformats.org/officeDocument/2006/customXml" ds:itemID="{065BD354-90EC-4A82-B586-AFEAA1AD75AE}"/>
</file>

<file path=docProps/app.xml><?xml version="1.0" encoding="utf-8"?>
<Properties xmlns="http://schemas.openxmlformats.org/officeDocument/2006/extended-properties" xmlns:vt="http://schemas.openxmlformats.org/officeDocument/2006/docPropsVTypes">
  <Template>Theme BFP 2024</Template>
  <TotalTime>5446</TotalTime>
  <Words>1306</Words>
  <Application>Microsoft Office PowerPoint</Application>
  <PresentationFormat>Widescreen</PresentationFormat>
  <Paragraphs>282</Paragraphs>
  <Slides>23</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Calibri</vt:lpstr>
      <vt:lpstr>Courier New</vt:lpstr>
      <vt:lpstr>Space Grotesk</vt:lpstr>
      <vt:lpstr>Times New Roman</vt:lpstr>
      <vt:lpstr>Trebuchet MS</vt:lpstr>
      <vt:lpstr>Wingdings 3</vt:lpstr>
      <vt:lpstr>Theme BFP 2024</vt:lpstr>
      <vt:lpstr>Indicateurs de développement durable</vt:lpstr>
      <vt:lpstr>Rapport Indicateurs de développement durable 2025</vt:lpstr>
      <vt:lpstr>Nations Unies – Sustainable Development Goals </vt:lpstr>
      <vt:lpstr>Indicateurs de suivi des SDG</vt:lpstr>
      <vt:lpstr>Rapport Indicateurs de développement durable 2025</vt:lpstr>
      <vt:lpstr>indicators.be – Indicateurs de développement durable</vt:lpstr>
      <vt:lpstr>Evaluations, tendances et objectifs en 83 graphiques</vt:lpstr>
      <vt:lpstr>Position internationale actuelle de la Belgique</vt:lpstr>
      <vt:lpstr>Position de la Belgique comparée aux pays de l’UE par composante du développement durable</vt:lpstr>
      <vt:lpstr>46 indicateurs ventilés selon la région</vt:lpstr>
      <vt:lpstr>Ventilation selon différentes catégories de population </vt:lpstr>
      <vt:lpstr>Rapport Indicatoren van duurzame ontwikkeling 2025</vt:lpstr>
      <vt:lpstr>Evaluatie van de indicatoren Balans 2025 van 51 SDG-opvolgingsindicatoren</vt:lpstr>
      <vt:lpstr>Meten van de vooruitgang naar de SDG's - Terugblik op 10 jaar</vt:lpstr>
      <vt:lpstr>Balans van de balansen 2019-2025 doorheen 51 indicatoren</vt:lpstr>
      <vt:lpstr>Stabiele ongunstige evaluatie: 18 indicatoren</vt:lpstr>
      <vt:lpstr>Evaluatie « verslechtert »: 6 indicatoren</vt:lpstr>
      <vt:lpstr>Stabiele gunstige evaluatie: 12 indicatoren</vt:lpstr>
      <vt:lpstr>Evaluatie « verbetert »: 7 indicatoren</vt:lpstr>
      <vt:lpstr>Onbepaalde evaluatie – 8 indicatoren</vt:lpstr>
      <vt:lpstr>Rapport Indicatoren van duurzame ontwikkeling 2025</vt:lpstr>
      <vt:lpstr>Besluit</vt:lpstr>
      <vt:lpstr>Indicatoren van duurzame ontwikkeling</vt:lpstr>
    </vt:vector>
  </TitlesOfParts>
  <Company>bfp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Indicateurs de développement durable</dc:title>
  <dc:creator>Alain Henry</dc:creator>
  <cp:lastModifiedBy>Patricia Delbaere</cp:lastModifiedBy>
  <cp:revision>182</cp:revision>
  <cp:lastPrinted>2021-12-13T15:44:12Z</cp:lastPrinted>
  <dcterms:created xsi:type="dcterms:W3CDTF">2021-12-01T14:20:46Z</dcterms:created>
  <dcterms:modified xsi:type="dcterms:W3CDTF">2025-11-13T14:14:32Z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0x0101006A34C411142378429A8AAB849A75DF79</vt:lpwstr>
  </property>
  <property fmtid="{D5CDD505-2E9C-101B-9397-08002B2CF9AE}" pid="3" name="_dlc_DocIdItemGuid">
    <vt:lpwstr>bac8dc59-bb66-4872-82f5-83709f4b13cd</vt:lpwstr>
  </property>
</Properties>
</file>